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8"/>
  </p:notesMasterIdLst>
  <p:sldIdLst>
    <p:sldId id="266" r:id="rId2"/>
    <p:sldId id="267" r:id="rId3"/>
    <p:sldId id="261" r:id="rId4"/>
    <p:sldId id="259" r:id="rId5"/>
    <p:sldId id="260" r:id="rId6"/>
    <p:sldId id="268" r:id="rId7"/>
  </p:sldIdLst>
  <p:sldSz cx="9144000" cy="5143500" type="screen16x9"/>
  <p:notesSz cx="9144000" cy="6858000"/>
  <p:defaultTextStyle>
    <a:defPPr>
      <a:defRPr lang="en-US"/>
    </a:defPPr>
    <a:lvl1pPr marL="0" algn="l" defTabSz="87878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39392" algn="l" defTabSz="87878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878783" algn="l" defTabSz="87878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18176" algn="l" defTabSz="87878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757566" algn="l" defTabSz="87878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196959" algn="l" defTabSz="87878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636353" algn="l" defTabSz="87878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075744" algn="l" defTabSz="87878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515136" algn="l" defTabSz="87878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1DA"/>
    <a:srgbClr val="993300"/>
    <a:srgbClr val="25C6FF"/>
    <a:srgbClr val="CC66FF"/>
    <a:srgbClr val="CC9900"/>
    <a:srgbClr val="CC3399"/>
    <a:srgbClr val="CC00CC"/>
    <a:srgbClr val="FF66FF"/>
    <a:srgbClr val="FF33CC"/>
    <a:srgbClr val="FF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5" autoAdjust="0"/>
    <p:restoredTop sz="94700" autoAdjust="0"/>
  </p:normalViewPr>
  <p:slideViewPr>
    <p:cSldViewPr>
      <p:cViewPr varScale="1">
        <p:scale>
          <a:sx n="99" d="100"/>
          <a:sy n="99" d="100"/>
        </p:scale>
        <p:origin x="-32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65428A-FFBE-431E-85BF-6D66029DB78C}" type="doc">
      <dgm:prSet loTypeId="urn:microsoft.com/office/officeart/2005/8/layout/hProcess4" loCatId="process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8528F4F-076A-49B3-873D-0BD1ABC31BA2}">
      <dgm:prSet phldrT="[Texto]" custT="1"/>
      <dgm:spPr>
        <a:solidFill>
          <a:srgbClr val="25C6FF"/>
        </a:solidFill>
      </dgm:spPr>
      <dgm:t>
        <a:bodyPr/>
        <a:lstStyle/>
        <a:p>
          <a:r>
            <a:rPr lang="en-US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CENTRO DE LA FAMILIA</a:t>
          </a:r>
          <a:endParaRPr lang="en-US" sz="2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  <a:cs typeface="Arabic Transparent" pitchFamily="2" charset="-78"/>
          </a:endParaRPr>
        </a:p>
      </dgm:t>
    </dgm:pt>
    <dgm:pt modelId="{CEAC3288-DBAD-4726-8895-AB5979D8131C}" type="parTrans" cxnId="{91015B66-46AD-45CE-A4FB-070585842B0F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96048503-E9B4-45B8-A748-5761B1DD0F6A}" type="sibTrans" cxnId="{91015B66-46AD-45CE-A4FB-070585842B0F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3E6F18A4-E0CE-4145-8BF0-CEBF206B74CB}">
      <dgm:prSet phldrT="[Texto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s-MX" sz="2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JUEGO</a:t>
          </a:r>
          <a:endParaRPr lang="en-US" sz="21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  <a:cs typeface="Arabic Transparent" pitchFamily="2" charset="-78"/>
          </a:endParaRPr>
        </a:p>
      </dgm:t>
    </dgm:pt>
    <dgm:pt modelId="{98FC2FAA-F35C-4029-A17C-8BF5953D97AC}" type="sibTrans" cxnId="{223422B4-CB12-43D9-A2BB-608A6BCCE220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BBABA18F-F0AC-4E07-9A48-191FE79EF57A}" type="parTrans" cxnId="{223422B4-CB12-43D9-A2BB-608A6BCCE220}">
      <dgm:prSet custT="1"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B43CCAEF-48CB-4297-80AB-A436D54BD316}">
      <dgm:prSet phldrT="[Texto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s-MX" sz="16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PERSONAL DOCENTE</a:t>
          </a:r>
          <a:endParaRPr lang="en-US" sz="1600" b="1" i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  <a:cs typeface="Arabic Transparent" pitchFamily="2" charset="-78"/>
          </a:endParaRPr>
        </a:p>
      </dgm:t>
    </dgm:pt>
    <dgm:pt modelId="{0731B71F-B961-43F4-B493-27274BB04F6F}" type="sibTrans" cxnId="{D93FA84B-639A-46C4-8FE6-57925095AD76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F33DF95B-21EE-452B-9CF4-C13610512738}" type="parTrans" cxnId="{D93FA84B-639A-46C4-8FE6-57925095AD76}">
      <dgm:prSet custT="1"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00FF8483-D468-4481-8523-79AC6BCA10F5}">
      <dgm:prSet phldrT="[Texto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COMUNIDAD EDUCADORA</a:t>
          </a:r>
          <a:endParaRPr lang="en-US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  <a:cs typeface="Arabic Transparent" pitchFamily="2" charset="-78"/>
          </a:endParaRPr>
        </a:p>
      </dgm:t>
    </dgm:pt>
    <dgm:pt modelId="{7C055D4F-7879-42FF-B269-A756616B9D4E}" type="parTrans" cxnId="{67C4FB62-C0D0-4562-8AD2-40FD4D138A59}">
      <dgm:prSet/>
      <dgm:spPr/>
      <dgm:t>
        <a:bodyPr/>
        <a:lstStyle/>
        <a:p>
          <a:endParaRPr lang="en-US"/>
        </a:p>
      </dgm:t>
    </dgm:pt>
    <dgm:pt modelId="{4093788A-A0BB-44DD-A029-0CEA59A79D9E}" type="sibTrans" cxnId="{67C4FB62-C0D0-4562-8AD2-40FD4D138A59}">
      <dgm:prSet/>
      <dgm:spPr/>
      <dgm:t>
        <a:bodyPr/>
        <a:lstStyle/>
        <a:p>
          <a:endParaRPr lang="en-US"/>
        </a:p>
      </dgm:t>
    </dgm:pt>
    <dgm:pt modelId="{90929D7B-238C-471D-B083-2BF318E94809}">
      <dgm:prSet custT="1"/>
      <dgm:spPr/>
      <dgm:t>
        <a:bodyPr/>
        <a:lstStyle/>
        <a:p>
          <a:pPr algn="ctr"/>
          <a:r>
            <a:rPr lang="es-MX" sz="1200" dirty="0" smtClean="0"/>
            <a:t>Niños, familias, adultos y operadores educativos.</a:t>
          </a:r>
          <a:endParaRPr lang="en-US" sz="1200" b="1" dirty="0"/>
        </a:p>
      </dgm:t>
    </dgm:pt>
    <dgm:pt modelId="{A1962CCE-56D7-44F9-8AB1-78D7C4442EE5}" type="parTrans" cxnId="{93459907-A6E5-4EC4-AC49-6C2F0670C859}">
      <dgm:prSet/>
      <dgm:spPr/>
      <dgm:t>
        <a:bodyPr/>
        <a:lstStyle/>
        <a:p>
          <a:endParaRPr lang="en-US"/>
        </a:p>
      </dgm:t>
    </dgm:pt>
    <dgm:pt modelId="{86A03574-D206-4CBA-B87A-DB224C3AEB80}" type="sibTrans" cxnId="{93459907-A6E5-4EC4-AC49-6C2F0670C859}">
      <dgm:prSet/>
      <dgm:spPr/>
      <dgm:t>
        <a:bodyPr/>
        <a:lstStyle/>
        <a:p>
          <a:endParaRPr lang="en-US"/>
        </a:p>
      </dgm:t>
    </dgm:pt>
    <dgm:pt modelId="{7DA4C95E-D218-4690-A77D-F4ED85864EEC}">
      <dgm:prSet custT="1"/>
      <dgm:spPr/>
      <dgm:t>
        <a:bodyPr/>
        <a:lstStyle/>
        <a:p>
          <a:pPr algn="ctr"/>
          <a:r>
            <a:rPr lang="es-MX" sz="1200" b="1" dirty="0" smtClean="0"/>
            <a:t>Educación Colaborativa</a:t>
          </a:r>
          <a:r>
            <a:rPr lang="es-MX" sz="1200" dirty="0" smtClean="0"/>
            <a:t>: </a:t>
          </a:r>
          <a:r>
            <a:rPr lang="es-MX" sz="1200" dirty="0" err="1" smtClean="0"/>
            <a:t>Freinet</a:t>
          </a:r>
          <a:endParaRPr lang="en-US" sz="1200" dirty="0"/>
        </a:p>
      </dgm:t>
    </dgm:pt>
    <dgm:pt modelId="{ABC66BE7-C3A2-43C6-92CE-EA764CB9F446}" type="parTrans" cxnId="{AC55B1E4-B9FE-439C-8BDC-CE8AC915D78F}">
      <dgm:prSet/>
      <dgm:spPr/>
      <dgm:t>
        <a:bodyPr/>
        <a:lstStyle/>
        <a:p>
          <a:endParaRPr lang="en-US"/>
        </a:p>
      </dgm:t>
    </dgm:pt>
    <dgm:pt modelId="{FE15C5A3-049F-4701-BC82-CFA1DE24BAFF}" type="sibTrans" cxnId="{AC55B1E4-B9FE-439C-8BDC-CE8AC915D78F}">
      <dgm:prSet/>
      <dgm:spPr/>
      <dgm:t>
        <a:bodyPr/>
        <a:lstStyle/>
        <a:p>
          <a:endParaRPr lang="en-US"/>
        </a:p>
      </dgm:t>
    </dgm:pt>
    <dgm:pt modelId="{122BFAE0-E517-418E-8B41-0A1ED60ECC97}">
      <dgm:prSet custT="1"/>
      <dgm:spPr/>
      <dgm:t>
        <a:bodyPr/>
        <a:lstStyle/>
        <a:p>
          <a:pPr algn="ctr"/>
          <a:endParaRPr lang="en-US" sz="1200" b="1" dirty="0"/>
        </a:p>
      </dgm:t>
    </dgm:pt>
    <dgm:pt modelId="{38DEE539-DE98-471D-8F5B-BD86807A5006}" type="parTrans" cxnId="{D6F874B9-0469-4D74-9B08-0ACC8C562CB8}">
      <dgm:prSet/>
      <dgm:spPr/>
      <dgm:t>
        <a:bodyPr/>
        <a:lstStyle/>
        <a:p>
          <a:endParaRPr lang="en-US"/>
        </a:p>
      </dgm:t>
    </dgm:pt>
    <dgm:pt modelId="{B1FD74EA-F2E5-464E-9881-47AB4D2B0445}" type="sibTrans" cxnId="{D6F874B9-0469-4D74-9B08-0ACC8C562CB8}">
      <dgm:prSet/>
      <dgm:spPr/>
      <dgm:t>
        <a:bodyPr/>
        <a:lstStyle/>
        <a:p>
          <a:endParaRPr lang="en-US"/>
        </a:p>
      </dgm:t>
    </dgm:pt>
    <dgm:pt modelId="{989B0202-BA17-4488-AD74-5613FFD26A7C}">
      <dgm:prSet phldrT="[Texto]" custT="1"/>
      <dgm:spPr>
        <a:solidFill>
          <a:schemeClr val="tx1">
            <a:lumMod val="85000"/>
          </a:schemeClr>
        </a:solidFill>
      </dgm:spPr>
      <dgm:t>
        <a:bodyPr/>
        <a:lstStyle/>
        <a:p>
          <a:r>
            <a:rPr lang="es-MX" sz="1100" dirty="0" smtClean="0">
              <a:solidFill>
                <a:schemeClr val="bg1"/>
              </a:solidFill>
            </a:rPr>
            <a:t>*Espontáneo</a:t>
          </a:r>
          <a:endParaRPr lang="en-US" sz="11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  <a:cs typeface="Arabic Transparent" pitchFamily="2" charset="-78"/>
          </a:endParaRPr>
        </a:p>
      </dgm:t>
    </dgm:pt>
    <dgm:pt modelId="{78D62CF2-E512-4BF3-B3C0-5AF3E94F1E62}" type="parTrans" cxnId="{37DCF1AD-1196-4477-9EE4-15E3E388D9B0}">
      <dgm:prSet/>
      <dgm:spPr/>
      <dgm:t>
        <a:bodyPr/>
        <a:lstStyle/>
        <a:p>
          <a:endParaRPr lang="en-US"/>
        </a:p>
      </dgm:t>
    </dgm:pt>
    <dgm:pt modelId="{A48ECCCD-3591-4ED1-BA72-FC302999E7BB}" type="sibTrans" cxnId="{37DCF1AD-1196-4477-9EE4-15E3E388D9B0}">
      <dgm:prSet/>
      <dgm:spPr/>
      <dgm:t>
        <a:bodyPr/>
        <a:lstStyle/>
        <a:p>
          <a:endParaRPr lang="en-US"/>
        </a:p>
      </dgm:t>
    </dgm:pt>
    <dgm:pt modelId="{BA44E529-9D58-4D17-A8BC-EA2A2337E927}">
      <dgm:prSet custT="1"/>
      <dgm:spPr>
        <a:solidFill>
          <a:schemeClr val="tx1">
            <a:lumMod val="85000"/>
          </a:schemeClr>
        </a:solidFill>
      </dgm:spPr>
      <dgm:t>
        <a:bodyPr/>
        <a:lstStyle/>
        <a:p>
          <a:r>
            <a:rPr lang="es-MX" sz="1100" dirty="0" smtClean="0">
              <a:solidFill>
                <a:schemeClr val="bg1"/>
              </a:solidFill>
            </a:rPr>
            <a:t>*Estructurado</a:t>
          </a:r>
        </a:p>
      </dgm:t>
    </dgm:pt>
    <dgm:pt modelId="{E59CCEDD-ACC1-4ABC-9E64-B0D128446719}" type="parTrans" cxnId="{F985DAD1-43F3-4780-84BF-417160BFFD67}">
      <dgm:prSet/>
      <dgm:spPr/>
      <dgm:t>
        <a:bodyPr/>
        <a:lstStyle/>
        <a:p>
          <a:endParaRPr lang="en-US"/>
        </a:p>
      </dgm:t>
    </dgm:pt>
    <dgm:pt modelId="{4D273E58-AE76-4A3A-A5D3-0F7AABA2651A}" type="sibTrans" cxnId="{F985DAD1-43F3-4780-84BF-417160BFFD67}">
      <dgm:prSet/>
      <dgm:spPr/>
      <dgm:t>
        <a:bodyPr/>
        <a:lstStyle/>
        <a:p>
          <a:endParaRPr lang="en-US"/>
        </a:p>
      </dgm:t>
    </dgm:pt>
    <dgm:pt modelId="{B45013FF-B37A-4719-8AFF-DB6B4B96F333}">
      <dgm:prSet custT="1"/>
      <dgm:spPr>
        <a:solidFill>
          <a:schemeClr val="tx1">
            <a:lumMod val="85000"/>
          </a:schemeClr>
        </a:solidFill>
      </dgm:spPr>
      <dgm:t>
        <a:bodyPr/>
        <a:lstStyle/>
        <a:p>
          <a:r>
            <a:rPr lang="es-MX" sz="1100" smtClean="0">
              <a:solidFill>
                <a:schemeClr val="bg1"/>
              </a:solidFill>
            </a:rPr>
            <a:t>*Lógico</a:t>
          </a:r>
          <a:endParaRPr lang="en-US" sz="1100" dirty="0" smtClean="0">
            <a:solidFill>
              <a:schemeClr val="bg1"/>
            </a:solidFill>
          </a:endParaRPr>
        </a:p>
      </dgm:t>
    </dgm:pt>
    <dgm:pt modelId="{60995749-B111-4576-9C0B-20976034F1F5}" type="parTrans" cxnId="{DB7821D6-FA15-431A-9615-74D5866483C4}">
      <dgm:prSet/>
      <dgm:spPr/>
      <dgm:t>
        <a:bodyPr/>
        <a:lstStyle/>
        <a:p>
          <a:endParaRPr lang="en-US"/>
        </a:p>
      </dgm:t>
    </dgm:pt>
    <dgm:pt modelId="{FF214530-53EB-411F-96B2-F9B89F649A2A}" type="sibTrans" cxnId="{DB7821D6-FA15-431A-9615-74D5866483C4}">
      <dgm:prSet/>
      <dgm:spPr/>
      <dgm:t>
        <a:bodyPr/>
        <a:lstStyle/>
        <a:p>
          <a:endParaRPr lang="en-US"/>
        </a:p>
      </dgm:t>
    </dgm:pt>
    <dgm:pt modelId="{EFEA27A3-CC73-49F8-9E88-29E1FCEE092C}">
      <dgm:prSet custT="1"/>
      <dgm:spPr>
        <a:solidFill>
          <a:schemeClr val="tx1">
            <a:lumMod val="85000"/>
          </a:schemeClr>
        </a:solidFill>
      </dgm:spPr>
      <dgm:t>
        <a:bodyPr/>
        <a:lstStyle/>
        <a:p>
          <a:r>
            <a:rPr lang="es-MX" sz="1100" dirty="0" smtClean="0">
              <a:solidFill>
                <a:schemeClr val="bg1"/>
              </a:solidFill>
            </a:rPr>
            <a:t>“</a:t>
          </a:r>
          <a:r>
            <a:rPr lang="es-MX" sz="1100" b="1" dirty="0" smtClean="0">
              <a:solidFill>
                <a:schemeClr val="bg1"/>
              </a:solidFill>
            </a:rPr>
            <a:t>Jugar es vivir con otros</a:t>
          </a:r>
          <a:r>
            <a:rPr lang="es-MX" sz="1100" dirty="0" smtClean="0">
              <a:solidFill>
                <a:schemeClr val="bg1"/>
              </a:solidFill>
            </a:rPr>
            <a:t>”. Medio de aprendizaje y desarrollo de la personalidad e inteligencia.</a:t>
          </a:r>
        </a:p>
      </dgm:t>
    </dgm:pt>
    <dgm:pt modelId="{63E646F7-11A8-46FF-ACAF-9255FB8E13CC}" type="parTrans" cxnId="{68291CE9-663A-4F7A-9A59-E054F5936446}">
      <dgm:prSet/>
      <dgm:spPr/>
      <dgm:t>
        <a:bodyPr/>
        <a:lstStyle/>
        <a:p>
          <a:endParaRPr lang="en-US"/>
        </a:p>
      </dgm:t>
    </dgm:pt>
    <dgm:pt modelId="{5F3A30C1-5511-4A43-B27F-F5FD50876E8B}" type="sibTrans" cxnId="{68291CE9-663A-4F7A-9A59-E054F5936446}">
      <dgm:prSet/>
      <dgm:spPr/>
      <dgm:t>
        <a:bodyPr/>
        <a:lstStyle/>
        <a:p>
          <a:endParaRPr lang="en-US"/>
        </a:p>
      </dgm:t>
    </dgm:pt>
    <dgm:pt modelId="{C8F4A969-F3B5-411F-8B38-4F0A301DE9C3}">
      <dgm:prSet phldrT="[Texto]" custT="1"/>
      <dgm:spPr>
        <a:solidFill>
          <a:schemeClr val="tx1">
            <a:lumMod val="85000"/>
          </a:schemeClr>
        </a:solidFill>
      </dgm:spPr>
      <dgm:t>
        <a:bodyPr/>
        <a:lstStyle/>
        <a:p>
          <a:r>
            <a:rPr lang="es-MX" sz="1100" b="1" dirty="0" smtClean="0">
              <a:solidFill>
                <a:srgbClr val="00B050"/>
              </a:solidFill>
            </a:rPr>
            <a:t>Principal herramienta </a:t>
          </a:r>
          <a:r>
            <a:rPr lang="es-MX" sz="1100" dirty="0" smtClean="0">
              <a:solidFill>
                <a:schemeClr val="bg1"/>
              </a:solidFill>
            </a:rPr>
            <a:t>de aprendizaje. </a:t>
          </a:r>
          <a:r>
            <a:rPr lang="es-MX" sz="1100" dirty="0" err="1" smtClean="0">
              <a:solidFill>
                <a:schemeClr val="bg1"/>
              </a:solidFill>
            </a:rPr>
            <a:t>Froebel</a:t>
          </a:r>
          <a:r>
            <a:rPr lang="es-MX" sz="1100" dirty="0" smtClean="0">
              <a:solidFill>
                <a:schemeClr val="bg1"/>
              </a:solidFill>
            </a:rPr>
            <a:t>, </a:t>
          </a:r>
          <a:r>
            <a:rPr lang="es-MX" sz="1100" dirty="0" err="1" smtClean="0">
              <a:solidFill>
                <a:schemeClr val="bg1"/>
              </a:solidFill>
            </a:rPr>
            <a:t>Claparade</a:t>
          </a:r>
          <a:r>
            <a:rPr lang="es-MX" sz="1100" dirty="0" smtClean="0">
              <a:solidFill>
                <a:schemeClr val="bg1"/>
              </a:solidFill>
            </a:rPr>
            <a:t>, </a:t>
          </a:r>
          <a:r>
            <a:rPr lang="es-MX" sz="1100" dirty="0" err="1" smtClean="0">
              <a:solidFill>
                <a:schemeClr val="bg1"/>
              </a:solidFill>
            </a:rPr>
            <a:t>Freinet</a:t>
          </a:r>
          <a:r>
            <a:rPr lang="es-MX" sz="1100" dirty="0" smtClean="0">
              <a:solidFill>
                <a:schemeClr val="bg1"/>
              </a:solidFill>
            </a:rPr>
            <a:t>.</a:t>
          </a:r>
          <a:endParaRPr lang="en-US" sz="11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  <a:cs typeface="Arabic Transparent" pitchFamily="2" charset="-78"/>
          </a:endParaRPr>
        </a:p>
      </dgm:t>
    </dgm:pt>
    <dgm:pt modelId="{BC0D2D74-0292-4D5D-AF33-4BA212A13EF6}" type="parTrans" cxnId="{5104F165-5825-456D-A05F-5344F3DE9803}">
      <dgm:prSet/>
      <dgm:spPr/>
      <dgm:t>
        <a:bodyPr/>
        <a:lstStyle/>
        <a:p>
          <a:endParaRPr lang="en-US"/>
        </a:p>
      </dgm:t>
    </dgm:pt>
    <dgm:pt modelId="{7AB77B9F-8E3A-4386-A068-441B92B69272}" type="sibTrans" cxnId="{5104F165-5825-456D-A05F-5344F3DE9803}">
      <dgm:prSet/>
      <dgm:spPr/>
      <dgm:t>
        <a:bodyPr/>
        <a:lstStyle/>
        <a:p>
          <a:endParaRPr lang="en-US"/>
        </a:p>
      </dgm:t>
    </dgm:pt>
    <dgm:pt modelId="{735438A4-19A8-402D-BB24-E5B4B4F5C16B}" type="pres">
      <dgm:prSet presAssocID="{D965428A-FFBE-431E-85BF-6D66029DB78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2ED8B31-A5A9-423C-87A9-591DAF2F4CBD}" type="pres">
      <dgm:prSet presAssocID="{D965428A-FFBE-431E-85BF-6D66029DB78C}" presName="tSp" presStyleCnt="0"/>
      <dgm:spPr/>
      <dgm:t>
        <a:bodyPr/>
        <a:lstStyle/>
        <a:p>
          <a:endParaRPr lang="en-US"/>
        </a:p>
      </dgm:t>
    </dgm:pt>
    <dgm:pt modelId="{6745198B-D601-423D-9BFD-D646BB11F9F7}" type="pres">
      <dgm:prSet presAssocID="{D965428A-FFBE-431E-85BF-6D66029DB78C}" presName="bSp" presStyleCnt="0"/>
      <dgm:spPr/>
      <dgm:t>
        <a:bodyPr/>
        <a:lstStyle/>
        <a:p>
          <a:endParaRPr lang="en-US"/>
        </a:p>
      </dgm:t>
    </dgm:pt>
    <dgm:pt modelId="{BB4E5132-D7F7-4D20-8345-482C5D78635B}" type="pres">
      <dgm:prSet presAssocID="{D965428A-FFBE-431E-85BF-6D66029DB78C}" presName="process" presStyleCnt="0"/>
      <dgm:spPr/>
      <dgm:t>
        <a:bodyPr/>
        <a:lstStyle/>
        <a:p>
          <a:endParaRPr lang="en-US"/>
        </a:p>
      </dgm:t>
    </dgm:pt>
    <dgm:pt modelId="{94BA3F04-CCBD-4375-9325-B44FC91001C4}" type="pres">
      <dgm:prSet presAssocID="{F8528F4F-076A-49B3-873D-0BD1ABC31BA2}" presName="composite1" presStyleCnt="0"/>
      <dgm:spPr/>
      <dgm:t>
        <a:bodyPr/>
        <a:lstStyle/>
        <a:p>
          <a:endParaRPr lang="en-US"/>
        </a:p>
      </dgm:t>
    </dgm:pt>
    <dgm:pt modelId="{255C56EF-814C-4CB6-8E27-1AF86A8B29FD}" type="pres">
      <dgm:prSet presAssocID="{F8528F4F-076A-49B3-873D-0BD1ABC31BA2}" presName="dummyNode1" presStyleLbl="node1" presStyleIdx="0" presStyleCnt="4"/>
      <dgm:spPr/>
      <dgm:t>
        <a:bodyPr/>
        <a:lstStyle/>
        <a:p>
          <a:endParaRPr lang="en-US"/>
        </a:p>
      </dgm:t>
    </dgm:pt>
    <dgm:pt modelId="{92FAB614-88AA-4EFB-B820-CDCAD0E8E005}" type="pres">
      <dgm:prSet presAssocID="{F8528F4F-076A-49B3-873D-0BD1ABC31BA2}" presName="childNode1" presStyleLbl="bgAcc1" presStyleIdx="0" presStyleCnt="4" custAng="21053930" custScaleX="179634" custScaleY="65803" custLinFactX="200000" custLinFactY="-37658" custLinFactNeighborX="296007" custLinFactNeighborY="-100000">
        <dgm:presLayoutVars>
          <dgm:bulletEnabled val="1"/>
        </dgm:presLayoutVars>
      </dgm:prSet>
      <dgm:spPr>
        <a:solidFill>
          <a:schemeClr val="accent2">
            <a:lumMod val="75000"/>
          </a:schemeClr>
        </a:solidFill>
        <a:ln w="38100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EC94404F-2F77-4672-980B-3431C6C7BA79}" type="pres">
      <dgm:prSet presAssocID="{F8528F4F-076A-49B3-873D-0BD1ABC31BA2}" presName="childNode1tx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95754E-DF49-45A2-A366-A718D35BA763}" type="pres">
      <dgm:prSet presAssocID="{F8528F4F-076A-49B3-873D-0BD1ABC31BA2}" presName="parentNode1" presStyleLbl="node1" presStyleIdx="0" presStyleCnt="4" custAng="18830085" custScaleX="179321" custScaleY="173336" custLinFactNeighborX="33890" custLinFactNeighborY="2524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E9B6B2-EF2C-4B8D-9DDC-D59695B57891}" type="pres">
      <dgm:prSet presAssocID="{F8528F4F-076A-49B3-873D-0BD1ABC31BA2}" presName="connSite1" presStyleCnt="0"/>
      <dgm:spPr/>
      <dgm:t>
        <a:bodyPr/>
        <a:lstStyle/>
        <a:p>
          <a:endParaRPr lang="en-US"/>
        </a:p>
      </dgm:t>
    </dgm:pt>
    <dgm:pt modelId="{70154BB0-5D34-4963-98D1-43539C472AB9}" type="pres">
      <dgm:prSet presAssocID="{96048503-E9B4-45B8-A748-5761B1DD0F6A}" presName="Name9" presStyleLbl="sibTrans2D1" presStyleIdx="0" presStyleCnt="3"/>
      <dgm:spPr/>
      <dgm:t>
        <a:bodyPr/>
        <a:lstStyle/>
        <a:p>
          <a:endParaRPr lang="en-US"/>
        </a:p>
      </dgm:t>
    </dgm:pt>
    <dgm:pt modelId="{6629C1DA-3344-4798-9887-EDC12E6BB83B}" type="pres">
      <dgm:prSet presAssocID="{00FF8483-D468-4481-8523-79AC6BCA10F5}" presName="composite2" presStyleCnt="0"/>
      <dgm:spPr/>
    </dgm:pt>
    <dgm:pt modelId="{C64EDAD4-9679-489E-B3F1-CD44C33C6F12}" type="pres">
      <dgm:prSet presAssocID="{00FF8483-D468-4481-8523-79AC6BCA10F5}" presName="dummyNode2" presStyleLbl="node1" presStyleIdx="0" presStyleCnt="4"/>
      <dgm:spPr/>
    </dgm:pt>
    <dgm:pt modelId="{4DF131ED-4CD1-4FCA-BB54-46033C47AB6A}" type="pres">
      <dgm:prSet presAssocID="{00FF8483-D468-4481-8523-79AC6BCA10F5}" presName="childNode2" presStyleLbl="bgAcc1" presStyleIdx="1" presStyleCnt="4" custScaleX="151284" custScaleY="136521" custLinFactNeighborX="-16111" custLinFactNeighborY="101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7E7C1F-8C07-465B-AD74-F909D0D2E64E}" type="pres">
      <dgm:prSet presAssocID="{00FF8483-D468-4481-8523-79AC6BCA10F5}" presName="childNode2tx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6F1118-45BF-4F7F-8C22-F2B08139BD0B}" type="pres">
      <dgm:prSet presAssocID="{00FF8483-D468-4481-8523-79AC6BCA10F5}" presName="parentNode2" presStyleLbl="node1" presStyleIdx="1" presStyleCnt="4" custAng="577001" custScaleX="142711" custScaleY="145091" custLinFactNeighborX="-2618" custLinFactNeighborY="-2694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90735E-1970-4155-81BA-ABDE5F7A6B1F}" type="pres">
      <dgm:prSet presAssocID="{00FF8483-D468-4481-8523-79AC6BCA10F5}" presName="connSite2" presStyleCnt="0"/>
      <dgm:spPr/>
    </dgm:pt>
    <dgm:pt modelId="{B99C3AF5-18DE-40DE-BADE-A672A731D544}" type="pres">
      <dgm:prSet presAssocID="{4093788A-A0BB-44DD-A029-0CEA59A79D9E}" presName="Name18" presStyleLbl="sibTrans2D1" presStyleIdx="1" presStyleCnt="3"/>
      <dgm:spPr/>
      <dgm:t>
        <a:bodyPr/>
        <a:lstStyle/>
        <a:p>
          <a:endParaRPr lang="en-US"/>
        </a:p>
      </dgm:t>
    </dgm:pt>
    <dgm:pt modelId="{0DAA474D-DA7E-4870-9D77-26C5F7AF8C98}" type="pres">
      <dgm:prSet presAssocID="{3E6F18A4-E0CE-4145-8BF0-CEBF206B74CB}" presName="composite1" presStyleCnt="0"/>
      <dgm:spPr/>
    </dgm:pt>
    <dgm:pt modelId="{D630DF9B-6612-4D55-BADD-749AEDE58A04}" type="pres">
      <dgm:prSet presAssocID="{3E6F18A4-E0CE-4145-8BF0-CEBF206B74CB}" presName="dummyNode1" presStyleLbl="node1" presStyleIdx="1" presStyleCnt="4"/>
      <dgm:spPr/>
    </dgm:pt>
    <dgm:pt modelId="{BC0555AF-7DA7-4E2A-B49D-EA48EB00A95A}" type="pres">
      <dgm:prSet presAssocID="{3E6F18A4-E0CE-4145-8BF0-CEBF206B74CB}" presName="childNode1" presStyleLbl="bgAcc1" presStyleIdx="2" presStyleCnt="4" custScaleX="138948" custScaleY="188016" custLinFactNeighborX="-6736" custLinFactNeighborY="106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9776A5-F518-4C8A-8B73-A38FF94D4309}" type="pres">
      <dgm:prSet presAssocID="{3E6F18A4-E0CE-4145-8BF0-CEBF206B74CB}" presName="childNode1tx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D9D052-E530-4915-B0FD-2BFE122587FF}" type="pres">
      <dgm:prSet presAssocID="{3E6F18A4-E0CE-4145-8BF0-CEBF206B74CB}" presName="parentNode1" presStyleLbl="node1" presStyleIdx="2" presStyleCnt="4" custLinFactY="60433" custLinFactNeighborX="5678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71DB35-D892-4EE6-9203-11C279C0DBEB}" type="pres">
      <dgm:prSet presAssocID="{3E6F18A4-E0CE-4145-8BF0-CEBF206B74CB}" presName="connSite1" presStyleCnt="0"/>
      <dgm:spPr/>
    </dgm:pt>
    <dgm:pt modelId="{9363C51D-40DC-48AD-AD09-DAA2C84C2C37}" type="pres">
      <dgm:prSet presAssocID="{98FC2FAA-F35C-4029-A17C-8BF5953D97AC}" presName="Name9" presStyleLbl="sibTrans2D1" presStyleIdx="2" presStyleCnt="3"/>
      <dgm:spPr/>
      <dgm:t>
        <a:bodyPr/>
        <a:lstStyle/>
        <a:p>
          <a:endParaRPr lang="en-US"/>
        </a:p>
      </dgm:t>
    </dgm:pt>
    <dgm:pt modelId="{39E7EB15-C868-4DDB-B97D-CE02AD449D74}" type="pres">
      <dgm:prSet presAssocID="{B43CCAEF-48CB-4297-80AB-A436D54BD316}" presName="composite2" presStyleCnt="0"/>
      <dgm:spPr/>
    </dgm:pt>
    <dgm:pt modelId="{67B22DB2-76D9-411C-9D1E-29E809A119F5}" type="pres">
      <dgm:prSet presAssocID="{B43CCAEF-48CB-4297-80AB-A436D54BD316}" presName="dummyNode2" presStyleLbl="node1" presStyleIdx="2" presStyleCnt="4"/>
      <dgm:spPr/>
    </dgm:pt>
    <dgm:pt modelId="{50FE9BBA-AA00-4F6B-A615-623D63A54464}" type="pres">
      <dgm:prSet presAssocID="{B43CCAEF-48CB-4297-80AB-A436D54BD316}" presName="childNode2" presStyleLbl="bgAcc1" presStyleIdx="3" presStyleCnt="4" custScaleX="108328" custScaleY="170975">
        <dgm:presLayoutVars>
          <dgm:bulletEnabled val="1"/>
        </dgm:presLayoutVars>
      </dgm:prSet>
      <dgm:spPr/>
    </dgm:pt>
    <dgm:pt modelId="{E2B838FC-DF20-4658-8A2C-263BB74D60F8}" type="pres">
      <dgm:prSet presAssocID="{B43CCAEF-48CB-4297-80AB-A436D54BD316}" presName="childNode2tx" presStyleLbl="bgAcc1" presStyleIdx="3" presStyleCnt="4">
        <dgm:presLayoutVars>
          <dgm:bulletEnabled val="1"/>
        </dgm:presLayoutVars>
      </dgm:prSet>
      <dgm:spPr/>
    </dgm:pt>
    <dgm:pt modelId="{5647FABB-CC29-4DEA-AE33-BC0157C4C160}" type="pres">
      <dgm:prSet presAssocID="{B43CCAEF-48CB-4297-80AB-A436D54BD316}" presName="parentNode2" presStyleLbl="node1" presStyleIdx="3" presStyleCnt="4" custScaleX="113151" custScaleY="105362" custLinFactNeighborX="670" custLinFactNeighborY="-6544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2C2A40-9658-4021-B214-5C4FF527E8F7}" type="pres">
      <dgm:prSet presAssocID="{B43CCAEF-48CB-4297-80AB-A436D54BD316}" presName="connSite2" presStyleCnt="0"/>
      <dgm:spPr/>
    </dgm:pt>
  </dgm:ptLst>
  <dgm:cxnLst>
    <dgm:cxn modelId="{BF1F1CEE-477D-47E1-A5B6-2B880EA6F3C6}" type="presOf" srcId="{EFEA27A3-CC73-49F8-9E88-29E1FCEE092C}" destId="{5C9776A5-F518-4C8A-8B73-A38FF94D4309}" srcOrd="1" destOrd="4" presId="urn:microsoft.com/office/officeart/2005/8/layout/hProcess4"/>
    <dgm:cxn modelId="{29C4D64F-EFC7-49D0-95AF-8CEDA66AF25E}" type="presOf" srcId="{989B0202-BA17-4488-AD74-5613FFD26A7C}" destId="{BC0555AF-7DA7-4E2A-B49D-EA48EB00A95A}" srcOrd="0" destOrd="1" presId="urn:microsoft.com/office/officeart/2005/8/layout/hProcess4"/>
    <dgm:cxn modelId="{A02903BA-2F1A-4B86-B7E0-11693F9A5DE9}" type="presOf" srcId="{90929D7B-238C-471D-B083-2BF318E94809}" destId="{617E7C1F-8C07-465B-AD74-F909D0D2E64E}" srcOrd="1" destOrd="0" presId="urn:microsoft.com/office/officeart/2005/8/layout/hProcess4"/>
    <dgm:cxn modelId="{D93FA84B-639A-46C4-8FE6-57925095AD76}" srcId="{D965428A-FFBE-431E-85BF-6D66029DB78C}" destId="{B43CCAEF-48CB-4297-80AB-A436D54BD316}" srcOrd="3" destOrd="0" parTransId="{F33DF95B-21EE-452B-9CF4-C13610512738}" sibTransId="{0731B71F-B961-43F4-B493-27274BB04F6F}"/>
    <dgm:cxn modelId="{68291CE9-663A-4F7A-9A59-E054F5936446}" srcId="{3E6F18A4-E0CE-4145-8BF0-CEBF206B74CB}" destId="{EFEA27A3-CC73-49F8-9E88-29E1FCEE092C}" srcOrd="4" destOrd="0" parTransId="{63E646F7-11A8-46FF-ACAF-9255FB8E13CC}" sibTransId="{5F3A30C1-5511-4A43-B27F-F5FD50876E8B}"/>
    <dgm:cxn modelId="{0348896B-4237-48B6-A19B-0520841F40F5}" type="presOf" srcId="{7DA4C95E-D218-4690-A77D-F4ED85864EEC}" destId="{617E7C1F-8C07-465B-AD74-F909D0D2E64E}" srcOrd="1" destOrd="2" presId="urn:microsoft.com/office/officeart/2005/8/layout/hProcess4"/>
    <dgm:cxn modelId="{AC55B1E4-B9FE-439C-8BDC-CE8AC915D78F}" srcId="{00FF8483-D468-4481-8523-79AC6BCA10F5}" destId="{7DA4C95E-D218-4690-A77D-F4ED85864EEC}" srcOrd="2" destOrd="0" parTransId="{ABC66BE7-C3A2-43C6-92CE-EA764CB9F446}" sibTransId="{FE15C5A3-049F-4701-BC82-CFA1DE24BAFF}"/>
    <dgm:cxn modelId="{C494FCF2-2F4C-462B-A68C-34FBB5B2C09F}" type="presOf" srcId="{96048503-E9B4-45B8-A748-5761B1DD0F6A}" destId="{70154BB0-5D34-4963-98D1-43539C472AB9}" srcOrd="0" destOrd="0" presId="urn:microsoft.com/office/officeart/2005/8/layout/hProcess4"/>
    <dgm:cxn modelId="{C2AB5450-2094-4713-AA01-22D8C936208A}" type="presOf" srcId="{122BFAE0-E517-418E-8B41-0A1ED60ECC97}" destId="{4DF131ED-4CD1-4FCA-BB54-46033C47AB6A}" srcOrd="0" destOrd="1" presId="urn:microsoft.com/office/officeart/2005/8/layout/hProcess4"/>
    <dgm:cxn modelId="{CFBCA1C4-AB14-4642-AA5F-110CCA0B0C70}" type="presOf" srcId="{C8F4A969-F3B5-411F-8B38-4F0A301DE9C3}" destId="{BC0555AF-7DA7-4E2A-B49D-EA48EB00A95A}" srcOrd="0" destOrd="0" presId="urn:microsoft.com/office/officeart/2005/8/layout/hProcess4"/>
    <dgm:cxn modelId="{DB7821D6-FA15-431A-9615-74D5866483C4}" srcId="{3E6F18A4-E0CE-4145-8BF0-CEBF206B74CB}" destId="{B45013FF-B37A-4719-8AFF-DB6B4B96F333}" srcOrd="3" destOrd="0" parTransId="{60995749-B111-4576-9C0B-20976034F1F5}" sibTransId="{FF214530-53EB-411F-96B2-F9B89F649A2A}"/>
    <dgm:cxn modelId="{223422B4-CB12-43D9-A2BB-608A6BCCE220}" srcId="{D965428A-FFBE-431E-85BF-6D66029DB78C}" destId="{3E6F18A4-E0CE-4145-8BF0-CEBF206B74CB}" srcOrd="2" destOrd="0" parTransId="{BBABA18F-F0AC-4E07-9A48-191FE79EF57A}" sibTransId="{98FC2FAA-F35C-4029-A17C-8BF5953D97AC}"/>
    <dgm:cxn modelId="{CDD60DCB-6E72-4ADB-9C33-69CF0F2689AD}" type="presOf" srcId="{3E6F18A4-E0CE-4145-8BF0-CEBF206B74CB}" destId="{04D9D052-E530-4915-B0FD-2BFE122587FF}" srcOrd="0" destOrd="0" presId="urn:microsoft.com/office/officeart/2005/8/layout/hProcess4"/>
    <dgm:cxn modelId="{91015B66-46AD-45CE-A4FB-070585842B0F}" srcId="{D965428A-FFBE-431E-85BF-6D66029DB78C}" destId="{F8528F4F-076A-49B3-873D-0BD1ABC31BA2}" srcOrd="0" destOrd="0" parTransId="{CEAC3288-DBAD-4726-8895-AB5979D8131C}" sibTransId="{96048503-E9B4-45B8-A748-5761B1DD0F6A}"/>
    <dgm:cxn modelId="{DA9A900B-7EED-4EC8-AC7E-7CDD3D9696BE}" type="presOf" srcId="{122BFAE0-E517-418E-8B41-0A1ED60ECC97}" destId="{617E7C1F-8C07-465B-AD74-F909D0D2E64E}" srcOrd="1" destOrd="1" presId="urn:microsoft.com/office/officeart/2005/8/layout/hProcess4"/>
    <dgm:cxn modelId="{55489B87-0709-4C1E-A6B6-A7FDAA843903}" type="presOf" srcId="{4093788A-A0BB-44DD-A029-0CEA59A79D9E}" destId="{B99C3AF5-18DE-40DE-BADE-A672A731D544}" srcOrd="0" destOrd="0" presId="urn:microsoft.com/office/officeart/2005/8/layout/hProcess4"/>
    <dgm:cxn modelId="{796DD72C-5D5F-4C76-941A-BB27ED1CADE2}" type="presOf" srcId="{D965428A-FFBE-431E-85BF-6D66029DB78C}" destId="{735438A4-19A8-402D-BB24-E5B4B4F5C16B}" srcOrd="0" destOrd="0" presId="urn:microsoft.com/office/officeart/2005/8/layout/hProcess4"/>
    <dgm:cxn modelId="{AA504B6A-21CB-483F-9A09-8ED8CACE4EEB}" type="presOf" srcId="{EFEA27A3-CC73-49F8-9E88-29E1FCEE092C}" destId="{BC0555AF-7DA7-4E2A-B49D-EA48EB00A95A}" srcOrd="0" destOrd="4" presId="urn:microsoft.com/office/officeart/2005/8/layout/hProcess4"/>
    <dgm:cxn modelId="{4375D6EC-BBE6-401C-B4DB-B7595772433F}" type="presOf" srcId="{C8F4A969-F3B5-411F-8B38-4F0A301DE9C3}" destId="{5C9776A5-F518-4C8A-8B73-A38FF94D4309}" srcOrd="1" destOrd="0" presId="urn:microsoft.com/office/officeart/2005/8/layout/hProcess4"/>
    <dgm:cxn modelId="{79872DC1-F46B-4C34-87DE-968F6A56F7A2}" type="presOf" srcId="{F8528F4F-076A-49B3-873D-0BD1ABC31BA2}" destId="{C995754E-DF49-45A2-A366-A718D35BA763}" srcOrd="0" destOrd="0" presId="urn:microsoft.com/office/officeart/2005/8/layout/hProcess4"/>
    <dgm:cxn modelId="{5104F165-5825-456D-A05F-5344F3DE9803}" srcId="{3E6F18A4-E0CE-4145-8BF0-CEBF206B74CB}" destId="{C8F4A969-F3B5-411F-8B38-4F0A301DE9C3}" srcOrd="0" destOrd="0" parTransId="{BC0D2D74-0292-4D5D-AF33-4BA212A13EF6}" sibTransId="{7AB77B9F-8E3A-4386-A068-441B92B69272}"/>
    <dgm:cxn modelId="{FE6EEAE1-2C95-4B54-AADC-80CED98FF366}" type="presOf" srcId="{BA44E529-9D58-4D17-A8BC-EA2A2337E927}" destId="{BC0555AF-7DA7-4E2A-B49D-EA48EB00A95A}" srcOrd="0" destOrd="2" presId="urn:microsoft.com/office/officeart/2005/8/layout/hProcess4"/>
    <dgm:cxn modelId="{67C4FB62-C0D0-4562-8AD2-40FD4D138A59}" srcId="{D965428A-FFBE-431E-85BF-6D66029DB78C}" destId="{00FF8483-D468-4481-8523-79AC6BCA10F5}" srcOrd="1" destOrd="0" parTransId="{7C055D4F-7879-42FF-B269-A756616B9D4E}" sibTransId="{4093788A-A0BB-44DD-A029-0CEA59A79D9E}"/>
    <dgm:cxn modelId="{161A2145-ADC2-4C6A-AB5E-9EBF6005AF5D}" type="presOf" srcId="{90929D7B-238C-471D-B083-2BF318E94809}" destId="{4DF131ED-4CD1-4FCA-BB54-46033C47AB6A}" srcOrd="0" destOrd="0" presId="urn:microsoft.com/office/officeart/2005/8/layout/hProcess4"/>
    <dgm:cxn modelId="{D7AB847B-DA34-44B4-A029-7E5C716A6904}" type="presOf" srcId="{BA44E529-9D58-4D17-A8BC-EA2A2337E927}" destId="{5C9776A5-F518-4C8A-8B73-A38FF94D4309}" srcOrd="1" destOrd="2" presId="urn:microsoft.com/office/officeart/2005/8/layout/hProcess4"/>
    <dgm:cxn modelId="{C07DFDD5-AAA6-4A83-AE74-EBF519BF398E}" type="presOf" srcId="{98FC2FAA-F35C-4029-A17C-8BF5953D97AC}" destId="{9363C51D-40DC-48AD-AD09-DAA2C84C2C37}" srcOrd="0" destOrd="0" presId="urn:microsoft.com/office/officeart/2005/8/layout/hProcess4"/>
    <dgm:cxn modelId="{D6F874B9-0469-4D74-9B08-0ACC8C562CB8}" srcId="{00FF8483-D468-4481-8523-79AC6BCA10F5}" destId="{122BFAE0-E517-418E-8B41-0A1ED60ECC97}" srcOrd="1" destOrd="0" parTransId="{38DEE539-DE98-471D-8F5B-BD86807A5006}" sibTransId="{B1FD74EA-F2E5-464E-9881-47AB4D2B0445}"/>
    <dgm:cxn modelId="{37DCF1AD-1196-4477-9EE4-15E3E388D9B0}" srcId="{3E6F18A4-E0CE-4145-8BF0-CEBF206B74CB}" destId="{989B0202-BA17-4488-AD74-5613FFD26A7C}" srcOrd="1" destOrd="0" parTransId="{78D62CF2-E512-4BF3-B3C0-5AF3E94F1E62}" sibTransId="{A48ECCCD-3591-4ED1-BA72-FC302999E7BB}"/>
    <dgm:cxn modelId="{F50E0C91-61C2-409E-888D-E400B6DFC08C}" type="presOf" srcId="{7DA4C95E-D218-4690-A77D-F4ED85864EEC}" destId="{4DF131ED-4CD1-4FCA-BB54-46033C47AB6A}" srcOrd="0" destOrd="2" presId="urn:microsoft.com/office/officeart/2005/8/layout/hProcess4"/>
    <dgm:cxn modelId="{8963F2FE-EC7C-4796-AFA4-187729A3886A}" type="presOf" srcId="{B43CCAEF-48CB-4297-80AB-A436D54BD316}" destId="{5647FABB-CC29-4DEA-AE33-BC0157C4C160}" srcOrd="0" destOrd="0" presId="urn:microsoft.com/office/officeart/2005/8/layout/hProcess4"/>
    <dgm:cxn modelId="{3E72DD0D-0353-4E12-9A9E-DD7F97A0A20B}" type="presOf" srcId="{989B0202-BA17-4488-AD74-5613FFD26A7C}" destId="{5C9776A5-F518-4C8A-8B73-A38FF94D4309}" srcOrd="1" destOrd="1" presId="urn:microsoft.com/office/officeart/2005/8/layout/hProcess4"/>
    <dgm:cxn modelId="{F985DAD1-43F3-4780-84BF-417160BFFD67}" srcId="{3E6F18A4-E0CE-4145-8BF0-CEBF206B74CB}" destId="{BA44E529-9D58-4D17-A8BC-EA2A2337E927}" srcOrd="2" destOrd="0" parTransId="{E59CCEDD-ACC1-4ABC-9E64-B0D128446719}" sibTransId="{4D273E58-AE76-4A3A-A5D3-0F7AABA2651A}"/>
    <dgm:cxn modelId="{3DA78517-7C8E-488F-8EBB-9E7971EF0242}" type="presOf" srcId="{00FF8483-D468-4481-8523-79AC6BCA10F5}" destId="{926F1118-45BF-4F7F-8C22-F2B08139BD0B}" srcOrd="0" destOrd="0" presId="urn:microsoft.com/office/officeart/2005/8/layout/hProcess4"/>
    <dgm:cxn modelId="{6A8016DD-5FBD-4775-BBD8-E820FF224382}" type="presOf" srcId="{B45013FF-B37A-4719-8AFF-DB6B4B96F333}" destId="{BC0555AF-7DA7-4E2A-B49D-EA48EB00A95A}" srcOrd="0" destOrd="3" presId="urn:microsoft.com/office/officeart/2005/8/layout/hProcess4"/>
    <dgm:cxn modelId="{BF4AB224-012F-43DB-8901-7DF7545B5236}" type="presOf" srcId="{B45013FF-B37A-4719-8AFF-DB6B4B96F333}" destId="{5C9776A5-F518-4C8A-8B73-A38FF94D4309}" srcOrd="1" destOrd="3" presId="urn:microsoft.com/office/officeart/2005/8/layout/hProcess4"/>
    <dgm:cxn modelId="{93459907-A6E5-4EC4-AC49-6C2F0670C859}" srcId="{00FF8483-D468-4481-8523-79AC6BCA10F5}" destId="{90929D7B-238C-471D-B083-2BF318E94809}" srcOrd="0" destOrd="0" parTransId="{A1962CCE-56D7-44F9-8AB1-78D7C4442EE5}" sibTransId="{86A03574-D206-4CBA-B87A-DB224C3AEB80}"/>
    <dgm:cxn modelId="{4CEF2BF6-E8C9-4D80-8519-57208713EB12}" type="presParOf" srcId="{735438A4-19A8-402D-BB24-E5B4B4F5C16B}" destId="{12ED8B31-A5A9-423C-87A9-591DAF2F4CBD}" srcOrd="0" destOrd="0" presId="urn:microsoft.com/office/officeart/2005/8/layout/hProcess4"/>
    <dgm:cxn modelId="{3F4FCFDB-8F76-44D0-99B2-092F4B81CDEF}" type="presParOf" srcId="{735438A4-19A8-402D-BB24-E5B4B4F5C16B}" destId="{6745198B-D601-423D-9BFD-D646BB11F9F7}" srcOrd="1" destOrd="0" presId="urn:microsoft.com/office/officeart/2005/8/layout/hProcess4"/>
    <dgm:cxn modelId="{0DF2FF1A-7031-496F-8C55-6965F1C96E48}" type="presParOf" srcId="{735438A4-19A8-402D-BB24-E5B4B4F5C16B}" destId="{BB4E5132-D7F7-4D20-8345-482C5D78635B}" srcOrd="2" destOrd="0" presId="urn:microsoft.com/office/officeart/2005/8/layout/hProcess4"/>
    <dgm:cxn modelId="{F5C37E5C-FB9F-4B17-9188-582A94E6B627}" type="presParOf" srcId="{BB4E5132-D7F7-4D20-8345-482C5D78635B}" destId="{94BA3F04-CCBD-4375-9325-B44FC91001C4}" srcOrd="0" destOrd="0" presId="urn:microsoft.com/office/officeart/2005/8/layout/hProcess4"/>
    <dgm:cxn modelId="{ADCF7AE7-1F22-4D97-8D5C-E9C2BCAE6E81}" type="presParOf" srcId="{94BA3F04-CCBD-4375-9325-B44FC91001C4}" destId="{255C56EF-814C-4CB6-8E27-1AF86A8B29FD}" srcOrd="0" destOrd="0" presId="urn:microsoft.com/office/officeart/2005/8/layout/hProcess4"/>
    <dgm:cxn modelId="{C9F4C47D-20D2-48B8-B73A-FE18D6536A39}" type="presParOf" srcId="{94BA3F04-CCBD-4375-9325-B44FC91001C4}" destId="{92FAB614-88AA-4EFB-B820-CDCAD0E8E005}" srcOrd="1" destOrd="0" presId="urn:microsoft.com/office/officeart/2005/8/layout/hProcess4"/>
    <dgm:cxn modelId="{A5D07A08-51E0-470D-84D9-2C9FDCEA31F0}" type="presParOf" srcId="{94BA3F04-CCBD-4375-9325-B44FC91001C4}" destId="{EC94404F-2F77-4672-980B-3431C6C7BA79}" srcOrd="2" destOrd="0" presId="urn:microsoft.com/office/officeart/2005/8/layout/hProcess4"/>
    <dgm:cxn modelId="{B5838AFE-5346-4B59-918D-29696C058A4C}" type="presParOf" srcId="{94BA3F04-CCBD-4375-9325-B44FC91001C4}" destId="{C995754E-DF49-45A2-A366-A718D35BA763}" srcOrd="3" destOrd="0" presId="urn:microsoft.com/office/officeart/2005/8/layout/hProcess4"/>
    <dgm:cxn modelId="{251C751F-2BB9-4554-BE64-F82750CBC4A1}" type="presParOf" srcId="{94BA3F04-CCBD-4375-9325-B44FC91001C4}" destId="{C1E9B6B2-EF2C-4B8D-9DDC-D59695B57891}" srcOrd="4" destOrd="0" presId="urn:microsoft.com/office/officeart/2005/8/layout/hProcess4"/>
    <dgm:cxn modelId="{46B5CD81-4510-4032-820C-00D367F0A7B5}" type="presParOf" srcId="{BB4E5132-D7F7-4D20-8345-482C5D78635B}" destId="{70154BB0-5D34-4963-98D1-43539C472AB9}" srcOrd="1" destOrd="0" presId="urn:microsoft.com/office/officeart/2005/8/layout/hProcess4"/>
    <dgm:cxn modelId="{BEE9CC4A-64DD-4D3C-AA42-105C3651A9E3}" type="presParOf" srcId="{BB4E5132-D7F7-4D20-8345-482C5D78635B}" destId="{6629C1DA-3344-4798-9887-EDC12E6BB83B}" srcOrd="2" destOrd="0" presId="urn:microsoft.com/office/officeart/2005/8/layout/hProcess4"/>
    <dgm:cxn modelId="{9C3F64CA-7A71-4B14-A97E-C6DBD03ECA44}" type="presParOf" srcId="{6629C1DA-3344-4798-9887-EDC12E6BB83B}" destId="{C64EDAD4-9679-489E-B3F1-CD44C33C6F12}" srcOrd="0" destOrd="0" presId="urn:microsoft.com/office/officeart/2005/8/layout/hProcess4"/>
    <dgm:cxn modelId="{EA01A880-9E5B-4665-B998-038EC22140E6}" type="presParOf" srcId="{6629C1DA-3344-4798-9887-EDC12E6BB83B}" destId="{4DF131ED-4CD1-4FCA-BB54-46033C47AB6A}" srcOrd="1" destOrd="0" presId="urn:microsoft.com/office/officeart/2005/8/layout/hProcess4"/>
    <dgm:cxn modelId="{8B3CE6DA-5874-4065-B32E-D21D44B4731A}" type="presParOf" srcId="{6629C1DA-3344-4798-9887-EDC12E6BB83B}" destId="{617E7C1F-8C07-465B-AD74-F909D0D2E64E}" srcOrd="2" destOrd="0" presId="urn:microsoft.com/office/officeart/2005/8/layout/hProcess4"/>
    <dgm:cxn modelId="{29E059C2-862C-4E64-AC52-D892C87A99C8}" type="presParOf" srcId="{6629C1DA-3344-4798-9887-EDC12E6BB83B}" destId="{926F1118-45BF-4F7F-8C22-F2B08139BD0B}" srcOrd="3" destOrd="0" presId="urn:microsoft.com/office/officeart/2005/8/layout/hProcess4"/>
    <dgm:cxn modelId="{D40894AB-86A9-43B8-B608-E3CA9FBB8685}" type="presParOf" srcId="{6629C1DA-3344-4798-9887-EDC12E6BB83B}" destId="{A690735E-1970-4155-81BA-ABDE5F7A6B1F}" srcOrd="4" destOrd="0" presId="urn:microsoft.com/office/officeart/2005/8/layout/hProcess4"/>
    <dgm:cxn modelId="{F4F6EC9B-9C9B-4483-93BE-F9D35F4ABF00}" type="presParOf" srcId="{BB4E5132-D7F7-4D20-8345-482C5D78635B}" destId="{B99C3AF5-18DE-40DE-BADE-A672A731D544}" srcOrd="3" destOrd="0" presId="urn:microsoft.com/office/officeart/2005/8/layout/hProcess4"/>
    <dgm:cxn modelId="{C72ACB0C-D83E-49D6-8126-CB147000643D}" type="presParOf" srcId="{BB4E5132-D7F7-4D20-8345-482C5D78635B}" destId="{0DAA474D-DA7E-4870-9D77-26C5F7AF8C98}" srcOrd="4" destOrd="0" presId="urn:microsoft.com/office/officeart/2005/8/layout/hProcess4"/>
    <dgm:cxn modelId="{941AD563-9336-4B1A-983F-5CE1F5DA4798}" type="presParOf" srcId="{0DAA474D-DA7E-4870-9D77-26C5F7AF8C98}" destId="{D630DF9B-6612-4D55-BADD-749AEDE58A04}" srcOrd="0" destOrd="0" presId="urn:microsoft.com/office/officeart/2005/8/layout/hProcess4"/>
    <dgm:cxn modelId="{06408197-B4A6-48F6-91DA-BFECE40BFDEF}" type="presParOf" srcId="{0DAA474D-DA7E-4870-9D77-26C5F7AF8C98}" destId="{BC0555AF-7DA7-4E2A-B49D-EA48EB00A95A}" srcOrd="1" destOrd="0" presId="urn:microsoft.com/office/officeart/2005/8/layout/hProcess4"/>
    <dgm:cxn modelId="{D9C63A27-FDF7-4AF2-82EF-749DE3ABBAE6}" type="presParOf" srcId="{0DAA474D-DA7E-4870-9D77-26C5F7AF8C98}" destId="{5C9776A5-F518-4C8A-8B73-A38FF94D4309}" srcOrd="2" destOrd="0" presId="urn:microsoft.com/office/officeart/2005/8/layout/hProcess4"/>
    <dgm:cxn modelId="{2675D7FA-F538-461B-8A89-507263A3267E}" type="presParOf" srcId="{0DAA474D-DA7E-4870-9D77-26C5F7AF8C98}" destId="{04D9D052-E530-4915-B0FD-2BFE122587FF}" srcOrd="3" destOrd="0" presId="urn:microsoft.com/office/officeart/2005/8/layout/hProcess4"/>
    <dgm:cxn modelId="{D7BE5CF7-74D1-4791-82C6-9CA48B235DAF}" type="presParOf" srcId="{0DAA474D-DA7E-4870-9D77-26C5F7AF8C98}" destId="{7871DB35-D892-4EE6-9203-11C279C0DBEB}" srcOrd="4" destOrd="0" presId="urn:microsoft.com/office/officeart/2005/8/layout/hProcess4"/>
    <dgm:cxn modelId="{FE197CCB-FACE-40F3-A1D3-74F703A9E7F7}" type="presParOf" srcId="{BB4E5132-D7F7-4D20-8345-482C5D78635B}" destId="{9363C51D-40DC-48AD-AD09-DAA2C84C2C37}" srcOrd="5" destOrd="0" presId="urn:microsoft.com/office/officeart/2005/8/layout/hProcess4"/>
    <dgm:cxn modelId="{0DA1CB94-5611-41D9-B64B-2C64EAC262B8}" type="presParOf" srcId="{BB4E5132-D7F7-4D20-8345-482C5D78635B}" destId="{39E7EB15-C868-4DDB-B97D-CE02AD449D74}" srcOrd="6" destOrd="0" presId="urn:microsoft.com/office/officeart/2005/8/layout/hProcess4"/>
    <dgm:cxn modelId="{A49FB6AF-106E-4708-8A7F-2288DDBBEF7B}" type="presParOf" srcId="{39E7EB15-C868-4DDB-B97D-CE02AD449D74}" destId="{67B22DB2-76D9-411C-9D1E-29E809A119F5}" srcOrd="0" destOrd="0" presId="urn:microsoft.com/office/officeart/2005/8/layout/hProcess4"/>
    <dgm:cxn modelId="{D0A550D0-7BC9-4308-8F7C-507094B92567}" type="presParOf" srcId="{39E7EB15-C868-4DDB-B97D-CE02AD449D74}" destId="{50FE9BBA-AA00-4F6B-A615-623D63A54464}" srcOrd="1" destOrd="0" presId="urn:microsoft.com/office/officeart/2005/8/layout/hProcess4"/>
    <dgm:cxn modelId="{B81CE5EC-F402-4611-BBA8-E3FB6F32B481}" type="presParOf" srcId="{39E7EB15-C868-4DDB-B97D-CE02AD449D74}" destId="{E2B838FC-DF20-4658-8A2C-263BB74D60F8}" srcOrd="2" destOrd="0" presId="urn:microsoft.com/office/officeart/2005/8/layout/hProcess4"/>
    <dgm:cxn modelId="{0803E876-8716-40CB-B62F-1F68A9E01B6C}" type="presParOf" srcId="{39E7EB15-C868-4DDB-B97D-CE02AD449D74}" destId="{5647FABB-CC29-4DEA-AE33-BC0157C4C160}" srcOrd="3" destOrd="0" presId="urn:microsoft.com/office/officeart/2005/8/layout/hProcess4"/>
    <dgm:cxn modelId="{E5B811AD-1C05-4E3A-9C03-D95B52268D88}" type="presParOf" srcId="{39E7EB15-C868-4DDB-B97D-CE02AD449D74}" destId="{3C2C2A40-9658-4021-B214-5C4FF527E8F7}" srcOrd="4" destOrd="0" presId="urn:microsoft.com/office/officeart/2005/8/layout/hProcess4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65428A-FFBE-431E-85BF-6D66029DB78C}" type="doc">
      <dgm:prSet loTypeId="urn:microsoft.com/office/officeart/2005/8/layout/hProcess4" loCatId="process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8528F4F-076A-49B3-873D-0BD1ABC31BA2}">
      <dgm:prSet phldrT="[Texto]" custT="1"/>
      <dgm:spPr/>
      <dgm:t>
        <a:bodyPr/>
        <a:lstStyle/>
        <a:p>
          <a:r>
            <a:rPr lang="en-US" sz="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.</a:t>
          </a:r>
          <a:r>
            <a:rPr lang="en-US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CENTRO DE FAMILIA</a:t>
          </a:r>
          <a:endParaRPr lang="en-US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  <a:cs typeface="Arabic Transparent" pitchFamily="2" charset="-78"/>
          </a:endParaRPr>
        </a:p>
      </dgm:t>
    </dgm:pt>
    <dgm:pt modelId="{CEAC3288-DBAD-4726-8895-AB5979D8131C}" type="parTrans" cxnId="{91015B66-46AD-45CE-A4FB-070585842B0F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96048503-E9B4-45B8-A748-5761B1DD0F6A}" type="sibTrans" cxnId="{91015B66-46AD-45CE-A4FB-070585842B0F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B43CCAEF-48CB-4297-80AB-A436D54BD316}">
      <dgm:prSet phldrT="[Texto]" custT="1"/>
      <dgm:spPr>
        <a:solidFill>
          <a:schemeClr val="accent2"/>
        </a:solidFill>
      </dgm:spPr>
      <dgm:t>
        <a:bodyPr/>
        <a:lstStyle/>
        <a:p>
          <a:r>
            <a:rPr lang="en-US" sz="1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FINALIDADES</a:t>
          </a:r>
          <a:endParaRPr lang="en-US" sz="10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  <a:cs typeface="Arabic Transparent" pitchFamily="2" charset="-78"/>
          </a:endParaRPr>
        </a:p>
      </dgm:t>
    </dgm:pt>
    <dgm:pt modelId="{F33DF95B-21EE-452B-9CF4-C13610512738}" type="parTrans" cxnId="{D93FA84B-639A-46C4-8FE6-57925095AD76}">
      <dgm:prSet custT="1"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0731B71F-B961-43F4-B493-27274BB04F6F}" type="sibTrans" cxnId="{D93FA84B-639A-46C4-8FE6-57925095AD76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733E8850-F8CE-4AA9-ADE8-62B6CFE7D5E9}">
      <dgm:prSet phldrT="[Texto]" custT="1"/>
      <dgm:spPr>
        <a:solidFill>
          <a:srgbClr val="CC3399"/>
        </a:solidFill>
      </dgm:spPr>
      <dgm:t>
        <a:bodyPr/>
        <a:lstStyle/>
        <a:p>
          <a:r>
            <a:rPr lang="en-US" sz="9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FASES Y ACCIONES</a:t>
          </a:r>
          <a:endParaRPr lang="en-US" sz="9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  <a:cs typeface="Arabic Transparent" pitchFamily="2" charset="-78"/>
          </a:endParaRPr>
        </a:p>
      </dgm:t>
    </dgm:pt>
    <dgm:pt modelId="{2751DDEF-02C3-4128-AC8A-06ED57369445}" type="parTrans" cxnId="{F63BB433-B16B-40C9-B09E-79A350089CA1}">
      <dgm:prSet custT="1"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37B9BBB7-2EFA-466E-9B7F-46E9690DDA91}" type="sibTrans" cxnId="{F63BB433-B16B-40C9-B09E-79A350089CA1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481ECDBF-A9FC-4704-BBA8-0A132B270F5E}">
      <dgm:prSet phldrT="[Texto]" custT="1"/>
      <dgm:spPr/>
      <dgm:t>
        <a:bodyPr/>
        <a:lstStyle/>
        <a:p>
          <a:r>
            <a:rPr lang="en-US" sz="9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METODOLOGIADE INTERVENCIO</a:t>
          </a:r>
          <a:r>
            <a:rPr lang="en-US" sz="7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N</a:t>
          </a:r>
          <a:endParaRPr lang="en-US" sz="7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  <a:cs typeface="Arabic Transparent" pitchFamily="2" charset="-78"/>
          </a:endParaRPr>
        </a:p>
      </dgm:t>
    </dgm:pt>
    <dgm:pt modelId="{6888F0DB-4809-47E9-9D16-3DD8B767B578}" type="parTrans" cxnId="{7D75BBDB-FCA4-4949-B947-3C6BD89633F8}">
      <dgm:prSet custT="1"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98BBA859-1BFD-40EC-BFE9-BF6589AD6D62}" type="sibTrans" cxnId="{7D75BBDB-FCA4-4949-B947-3C6BD89633F8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70EB9491-0D5B-445F-ACB6-1B1953C01939}">
      <dgm:prSet phldrT="[Texto]" custT="1"/>
      <dgm:spPr/>
      <dgm:t>
        <a:bodyPr/>
        <a:lstStyle/>
        <a:p>
          <a:r>
            <a:rPr lang="en-US" sz="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INTEGRACION DE LA COMUNIDAD</a:t>
          </a:r>
          <a:endParaRPr lang="en-US" sz="9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  <a:cs typeface="Arabic Transparent" pitchFamily="2" charset="-78"/>
          </a:endParaRPr>
        </a:p>
      </dgm:t>
    </dgm:pt>
    <dgm:pt modelId="{9132F7B5-8AA7-4F6B-819F-ABACF25B8A9A}" type="parTrans" cxnId="{942C7836-9E7E-4541-A2D5-AE87EF0B71F9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9C639499-2689-4967-936E-736A5C84FC38}" type="sibTrans" cxnId="{942C7836-9E7E-4541-A2D5-AE87EF0B71F9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9869EC59-CA1C-4C6D-8B1C-8A5DBE9A1358}">
      <dgm:prSet phldrT="[Texto]" custT="1"/>
      <dgm:spPr>
        <a:solidFill>
          <a:srgbClr val="FFC000"/>
        </a:solidFill>
      </dgm:spPr>
      <dgm:t>
        <a:bodyPr/>
        <a:lstStyle/>
        <a:p>
          <a:r>
            <a:rPr lang="en-US" sz="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JUEGO</a:t>
          </a:r>
          <a:endParaRPr lang="en-US" sz="9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  <a:cs typeface="Arabic Transparent" pitchFamily="2" charset="-78"/>
          </a:endParaRPr>
        </a:p>
      </dgm:t>
    </dgm:pt>
    <dgm:pt modelId="{BE10A15F-B30A-4FF2-B86A-74230BE18CCE}" type="parTrans" cxnId="{07B40AC9-BFEB-4A6C-88BD-F50D255EF246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3B830EC5-0F73-4D18-99CE-6474B456609A}" type="sibTrans" cxnId="{07B40AC9-BFEB-4A6C-88BD-F50D255EF246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676B9B38-F895-4845-B486-1E30A97D8E29}">
      <dgm:prSet phldrT="[Texto]" custT="1"/>
      <dgm:spPr>
        <a:solidFill>
          <a:srgbClr val="FFC000"/>
        </a:solidFill>
      </dgm:spPr>
      <dgm:t>
        <a:bodyPr/>
        <a:lstStyle/>
        <a:p>
          <a:r>
            <a:rPr lang="en-US" sz="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PARENT- TRAINING</a:t>
          </a:r>
          <a:endParaRPr lang="en-US" sz="9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  <a:cs typeface="Arabic Transparent" pitchFamily="2" charset="-78"/>
          </a:endParaRPr>
        </a:p>
      </dgm:t>
    </dgm:pt>
    <dgm:pt modelId="{BEF70A4E-23F0-48E2-807A-BC5BF775A14B}" type="parTrans" cxnId="{C78CC772-B4C1-4071-8959-B41877ECC218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E6525606-92FD-458C-9287-8AD3E6AB23BA}" type="sibTrans" cxnId="{C78CC772-B4C1-4071-8959-B41877ECC218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3E6F18A4-E0CE-4145-8BF0-CEBF206B74CB}">
      <dgm:prSet phldrT="[Texto]" custT="1"/>
      <dgm:spPr>
        <a:solidFill>
          <a:srgbClr val="92D050"/>
        </a:solidFill>
      </dgm:spPr>
      <dgm:t>
        <a:bodyPr/>
        <a:lstStyle/>
        <a:p>
          <a:r>
            <a:rPr lang="en-US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OBJETIVOS EDUCATIVOS</a:t>
          </a:r>
          <a:endParaRPr lang="en-US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  <a:cs typeface="Arabic Transparent" pitchFamily="2" charset="-78"/>
          </a:endParaRPr>
        </a:p>
      </dgm:t>
    </dgm:pt>
    <dgm:pt modelId="{98FC2FAA-F35C-4029-A17C-8BF5953D97AC}" type="sibTrans" cxnId="{223422B4-CB12-43D9-A2BB-608A6BCCE220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BBABA18F-F0AC-4E07-9A48-191FE79EF57A}" type="parTrans" cxnId="{223422B4-CB12-43D9-A2BB-608A6BCCE220}">
      <dgm:prSet custT="1"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ECCC1142-80E5-487A-8A00-C04FEE09C796}">
      <dgm:prSet phldrT="[Texto]" custT="1"/>
      <dgm:spPr>
        <a:solidFill>
          <a:srgbClr val="CC00CC">
            <a:alpha val="89804"/>
          </a:srgbClr>
        </a:solidFill>
      </dgm:spPr>
      <dgm:t>
        <a:bodyPr/>
        <a:lstStyle/>
        <a:p>
          <a:r>
            <a:rPr lang="es-MX" sz="1000" b="0" dirty="0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Promover un clima relacional en la comunidad</a:t>
          </a:r>
          <a:endParaRPr lang="en-US" sz="1000" b="0" dirty="0">
            <a:solidFill>
              <a:schemeClr val="tx1"/>
            </a:solidFill>
            <a:effectLst/>
            <a:latin typeface="Antique Olive Roman" pitchFamily="34" charset="0"/>
            <a:cs typeface="Arabic Transparent" pitchFamily="2" charset="-78"/>
          </a:endParaRPr>
        </a:p>
      </dgm:t>
    </dgm:pt>
    <dgm:pt modelId="{2ACB6F33-E561-41F0-9986-E9EEDC3D18FA}" type="parTrans" cxnId="{8ABAB6EC-2032-4373-A69E-85EC54C78E09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0E2A7CC2-15DA-495C-ACC5-99CB3028928E}" type="sibTrans" cxnId="{8ABAB6EC-2032-4373-A69E-85EC54C78E09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B9ADE262-0A6F-406A-A4FB-04B4049F6528}">
      <dgm:prSet phldrT="[Texto]" custT="1"/>
      <dgm:spPr>
        <a:solidFill>
          <a:srgbClr val="CC00CC">
            <a:alpha val="89804"/>
          </a:srgbClr>
        </a:solidFill>
      </dgm:spPr>
      <dgm:t>
        <a:bodyPr/>
        <a:lstStyle/>
        <a:p>
          <a:r>
            <a:rPr lang="en-US" sz="1000" b="1" dirty="0" err="1" smtClean="0">
              <a:solidFill>
                <a:schemeClr val="bg1"/>
              </a:solidFill>
              <a:effectLst/>
              <a:latin typeface="Antique Olive Roman" pitchFamily="34" charset="0"/>
              <a:cs typeface="Arabic Transparent" pitchFamily="2" charset="-78"/>
            </a:rPr>
            <a:t>Desarrollar</a:t>
          </a:r>
          <a:r>
            <a:rPr lang="en-US" sz="1000" b="1" dirty="0" smtClean="0">
              <a:solidFill>
                <a:schemeClr val="bg1"/>
              </a:solidFill>
              <a:effectLst/>
              <a:latin typeface="Antique Olive Roman" pitchFamily="34" charset="0"/>
              <a:cs typeface="Arabic Transparent" pitchFamily="2" charset="-78"/>
            </a:rPr>
            <a:t> </a:t>
          </a:r>
          <a:r>
            <a:rPr lang="en-US" sz="1000" b="1" dirty="0" err="1" smtClean="0">
              <a:solidFill>
                <a:schemeClr val="bg1"/>
              </a:solidFill>
              <a:effectLst/>
              <a:latin typeface="Antique Olive Roman" pitchFamily="34" charset="0"/>
              <a:cs typeface="Arabic Transparent" pitchFamily="2" charset="-78"/>
            </a:rPr>
            <a:t>bienestar</a:t>
          </a:r>
          <a:r>
            <a:rPr lang="en-US" sz="1000" b="1" dirty="0" smtClean="0">
              <a:solidFill>
                <a:schemeClr val="bg1"/>
              </a:solidFill>
              <a:effectLst/>
              <a:latin typeface="Antique Olive Roman" pitchFamily="34" charset="0"/>
              <a:cs typeface="Arabic Transparent" pitchFamily="2" charset="-78"/>
            </a:rPr>
            <a:t> psico-</a:t>
          </a:r>
          <a:r>
            <a:rPr lang="en-US" sz="1000" b="1" dirty="0" err="1" smtClean="0">
              <a:solidFill>
                <a:schemeClr val="bg1"/>
              </a:solidFill>
              <a:effectLst/>
              <a:latin typeface="Antique Olive Roman" pitchFamily="34" charset="0"/>
              <a:cs typeface="Arabic Transparent" pitchFamily="2" charset="-78"/>
            </a:rPr>
            <a:t>físico</a:t>
          </a:r>
          <a:r>
            <a:rPr lang="en-US" sz="1000" b="1" dirty="0" smtClean="0">
              <a:solidFill>
                <a:schemeClr val="bg1"/>
              </a:solidFill>
              <a:effectLst/>
              <a:latin typeface="Antique Olive Roman" pitchFamily="34" charset="0"/>
              <a:cs typeface="Arabic Transparent" pitchFamily="2" charset="-78"/>
            </a:rPr>
            <a:t>-social</a:t>
          </a:r>
          <a:endParaRPr lang="en-US" sz="1000" b="1" dirty="0">
            <a:solidFill>
              <a:schemeClr val="bg1"/>
            </a:solidFill>
            <a:effectLst/>
            <a:latin typeface="Antique Olive Roman" pitchFamily="34" charset="0"/>
            <a:cs typeface="Arabic Transparent" pitchFamily="2" charset="-78"/>
          </a:endParaRPr>
        </a:p>
      </dgm:t>
    </dgm:pt>
    <dgm:pt modelId="{15CEAD2C-BF3F-40DC-A538-A33C609941A9}" type="parTrans" cxnId="{0E0883B9-507C-46A5-A6DE-3BF51D759699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96313476-AB48-4623-964D-2D00CFDAF482}" type="sibTrans" cxnId="{0E0883B9-507C-46A5-A6DE-3BF51D759699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C0DE9340-7C0C-4B24-9A23-10CC34E56B30}">
      <dgm:prSet phldrT="[Texto]" custT="1"/>
      <dgm:spPr>
        <a:solidFill>
          <a:srgbClr val="CC00CC">
            <a:alpha val="89804"/>
          </a:srgbClr>
        </a:solidFill>
      </dgm:spPr>
      <dgm:t>
        <a:bodyPr/>
        <a:lstStyle/>
        <a:p>
          <a:r>
            <a:rPr lang="en-US" sz="1000" b="1" dirty="0" err="1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Mejorar</a:t>
          </a:r>
          <a:r>
            <a:rPr lang="en-US" sz="1000" b="1" dirty="0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 la </a:t>
          </a:r>
          <a:r>
            <a:rPr lang="en-US" sz="1000" b="1" dirty="0" err="1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calidad</a:t>
          </a:r>
          <a:r>
            <a:rPr lang="en-US" sz="1000" b="1" dirty="0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 de </a:t>
          </a:r>
          <a:r>
            <a:rPr lang="en-US" sz="1000" b="1" dirty="0" err="1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vida</a:t>
          </a:r>
          <a:r>
            <a:rPr lang="en-US" sz="1000" b="1" dirty="0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 social</a:t>
          </a:r>
          <a:endParaRPr lang="en-US" sz="1000" b="1" dirty="0">
            <a:solidFill>
              <a:schemeClr val="tx1"/>
            </a:solidFill>
            <a:effectLst/>
            <a:latin typeface="Antique Olive Roman" pitchFamily="34" charset="0"/>
            <a:cs typeface="Arabic Transparent" pitchFamily="2" charset="-78"/>
          </a:endParaRPr>
        </a:p>
      </dgm:t>
    </dgm:pt>
    <dgm:pt modelId="{5CA956E7-51C5-4CEB-952E-D034D97D6F24}" type="parTrans" cxnId="{3DCEEB99-11F9-4230-9833-5217882794AB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B9F946F5-158F-4346-B16D-1B3891E4C0C1}" type="sibTrans" cxnId="{3DCEEB99-11F9-4230-9833-5217882794AB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5DA61FDE-224E-48F4-9690-F8D5948BB11A}">
      <dgm:prSet phldrT="[Texto]" custT="1"/>
      <dgm:spPr>
        <a:solidFill>
          <a:srgbClr val="00B0F0"/>
        </a:solidFill>
      </dgm:spPr>
      <dgm:t>
        <a:bodyPr/>
        <a:lstStyle/>
        <a:p>
          <a:r>
            <a:rPr lang="en-US" sz="900" b="1" dirty="0" err="1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Brindar</a:t>
          </a:r>
          <a:r>
            <a:rPr lang="en-US" sz="900" b="1" dirty="0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 </a:t>
          </a:r>
          <a:r>
            <a:rPr lang="en-US" sz="900" b="1" dirty="0" err="1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lugar</a:t>
          </a:r>
          <a:r>
            <a:rPr lang="en-US" sz="900" b="1" dirty="0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 </a:t>
          </a:r>
          <a:r>
            <a:rPr lang="en-US" sz="900" b="1" dirty="0" err="1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seguro</a:t>
          </a:r>
          <a:r>
            <a:rPr lang="en-US" sz="900" b="1" dirty="0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 de </a:t>
          </a:r>
          <a:r>
            <a:rPr lang="en-US" sz="900" b="1" dirty="0" err="1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referencia</a:t>
          </a:r>
          <a:endParaRPr lang="en-US" sz="900" b="1" dirty="0">
            <a:solidFill>
              <a:schemeClr val="tx1"/>
            </a:solidFill>
            <a:effectLst/>
            <a:latin typeface="Antique Olive Roman" pitchFamily="34" charset="0"/>
            <a:cs typeface="Arabic Transparent" pitchFamily="2" charset="-78"/>
          </a:endParaRPr>
        </a:p>
      </dgm:t>
    </dgm:pt>
    <dgm:pt modelId="{1B0DB887-DC03-4040-9896-6E1FC8DEC88E}" type="parTrans" cxnId="{A31D0240-764A-4D2E-BD7E-BEB2E3474295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ADE25EA6-FC1B-4AA6-83E2-A51843454820}" type="sibTrans" cxnId="{A31D0240-764A-4D2E-BD7E-BEB2E3474295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97D1B6CA-B58C-4718-8E3A-38C6708D8974}">
      <dgm:prSet custT="1"/>
      <dgm:spPr>
        <a:solidFill>
          <a:srgbClr val="00B0F0"/>
        </a:solidFill>
      </dgm:spPr>
      <dgm:t>
        <a:bodyPr/>
        <a:lstStyle/>
        <a:p>
          <a:r>
            <a:rPr lang="en-US" sz="900" b="1" dirty="0" err="1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Promover</a:t>
          </a:r>
          <a:r>
            <a:rPr lang="en-US" sz="900" b="1" dirty="0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 el </a:t>
          </a:r>
          <a:r>
            <a:rPr lang="en-US" sz="900" b="1" dirty="0" err="1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desarrollo</a:t>
          </a:r>
          <a:r>
            <a:rPr lang="en-US" sz="900" b="1" dirty="0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 </a:t>
          </a:r>
          <a:r>
            <a:rPr lang="en-US" sz="900" b="1" dirty="0" err="1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psicosocial</a:t>
          </a:r>
          <a:r>
            <a:rPr lang="en-US" sz="900" b="1" dirty="0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, </a:t>
          </a:r>
          <a:r>
            <a:rPr lang="en-US" sz="900" b="1" dirty="0" err="1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emotivo</a:t>
          </a:r>
          <a:r>
            <a:rPr lang="en-US" sz="900" b="1" dirty="0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 y </a:t>
          </a:r>
          <a:r>
            <a:rPr lang="en-US" sz="900" b="1" dirty="0" err="1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creativo</a:t>
          </a:r>
          <a:r>
            <a:rPr lang="en-US" sz="900" b="0" dirty="0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.</a:t>
          </a:r>
          <a:endParaRPr lang="en-US" sz="900" b="1" dirty="0">
            <a:solidFill>
              <a:schemeClr val="tx1"/>
            </a:solidFill>
            <a:effectLst/>
            <a:latin typeface="Antique Olive Roman" pitchFamily="34" charset="0"/>
            <a:cs typeface="Arabic Transparent" pitchFamily="2" charset="-78"/>
          </a:endParaRPr>
        </a:p>
      </dgm:t>
    </dgm:pt>
    <dgm:pt modelId="{B230395F-CD73-4F04-95E0-8BC69255D781}" type="parTrans" cxnId="{34BD6732-76BE-437C-BA4B-9253FE886388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0BD09A3E-EB92-49BF-9D22-E58110F576D2}" type="sibTrans" cxnId="{34BD6732-76BE-437C-BA4B-9253FE886388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C635669F-DC21-48B4-8CD1-18226FC504F8}">
      <dgm:prSet custT="1"/>
      <dgm:spPr>
        <a:solidFill>
          <a:srgbClr val="00B0F0"/>
        </a:solidFill>
      </dgm:spPr>
      <dgm:t>
        <a:bodyPr/>
        <a:lstStyle/>
        <a:p>
          <a:r>
            <a:rPr lang="en-US" sz="900" b="0" dirty="0" err="1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Promover</a:t>
          </a:r>
          <a:r>
            <a:rPr lang="en-US" sz="900" b="0" dirty="0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 </a:t>
          </a:r>
          <a:r>
            <a:rPr lang="en-US" sz="900" b="0" dirty="0" err="1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experiencias</a:t>
          </a:r>
          <a:r>
            <a:rPr lang="en-US" sz="900" b="0" dirty="0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 de </a:t>
          </a:r>
          <a:r>
            <a:rPr lang="en-US" sz="900" b="0" dirty="0" err="1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autoayuda</a:t>
          </a:r>
          <a:endParaRPr lang="en-US" sz="900" b="0" dirty="0">
            <a:solidFill>
              <a:schemeClr val="tx1"/>
            </a:solidFill>
            <a:effectLst/>
            <a:latin typeface="Antique Olive Roman" pitchFamily="34" charset="0"/>
            <a:cs typeface="Arabic Transparent" pitchFamily="2" charset="-78"/>
          </a:endParaRPr>
        </a:p>
      </dgm:t>
    </dgm:pt>
    <dgm:pt modelId="{9CEAB6FE-4435-4A79-B210-D63BA8DC5B70}" type="parTrans" cxnId="{05882A9C-1338-4FBE-AC1D-72AEC10D2E9B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6FAE359F-E106-42C7-B4A6-F53DD125348C}" type="sibTrans" cxnId="{05882A9C-1338-4FBE-AC1D-72AEC10D2E9B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2EB0004D-34BC-4062-8AF0-E70412F3DBF1}">
      <dgm:prSet custT="1"/>
      <dgm:spPr>
        <a:solidFill>
          <a:srgbClr val="00B0F0"/>
        </a:solidFill>
      </dgm:spPr>
      <dgm:t>
        <a:bodyPr/>
        <a:lstStyle/>
        <a:p>
          <a:r>
            <a:rPr lang="en-US" sz="900" b="0" dirty="0" err="1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Obtener</a:t>
          </a:r>
          <a:r>
            <a:rPr lang="en-US" sz="900" b="0" dirty="0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 </a:t>
          </a:r>
          <a:r>
            <a:rPr lang="en-US" sz="900" b="1" dirty="0" err="1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mapa</a:t>
          </a:r>
          <a:r>
            <a:rPr lang="en-US" sz="900" b="1" dirty="0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 de la comunidad </a:t>
          </a:r>
          <a:r>
            <a:rPr lang="en-US" sz="900" b="0" dirty="0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de la </a:t>
          </a:r>
          <a:r>
            <a:rPr lang="en-US" sz="900" b="0" dirty="0" err="1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familia</a:t>
          </a:r>
          <a:endParaRPr lang="en-US" sz="900" b="0" dirty="0">
            <a:solidFill>
              <a:schemeClr val="tx1"/>
            </a:solidFill>
            <a:effectLst/>
            <a:latin typeface="Antique Olive Roman" pitchFamily="34" charset="0"/>
            <a:cs typeface="Arabic Transparent" pitchFamily="2" charset="-78"/>
          </a:endParaRPr>
        </a:p>
      </dgm:t>
    </dgm:pt>
    <dgm:pt modelId="{6FD285E4-CA12-4F6E-9226-57B1B3FB2236}" type="parTrans" cxnId="{14FAEEF1-60FB-4658-AAE6-A71EFC28B6A8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A6F41FE8-F35F-46AA-9930-B81E6EAE6294}" type="sibTrans" cxnId="{14FAEEF1-60FB-4658-AAE6-A71EFC28B6A8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4A4DD1D1-F0B2-4B75-8A69-88E597D6ACE6}">
      <dgm:prSet phldrT="[Texto]" custT="1"/>
      <dgm:spPr>
        <a:solidFill>
          <a:srgbClr val="00B050"/>
        </a:solidFill>
      </dgm:spPr>
      <dgm:t>
        <a:bodyPr/>
        <a:lstStyle/>
        <a:p>
          <a:r>
            <a:rPr lang="es-MX" sz="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TALLERES LÚDICOS</a:t>
          </a:r>
          <a:endParaRPr lang="en-US" sz="8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  <a:cs typeface="Arabic Transparent" pitchFamily="2" charset="-78"/>
          </a:endParaRPr>
        </a:p>
      </dgm:t>
    </dgm:pt>
    <dgm:pt modelId="{09E7C991-0F48-479F-85A8-A8CE87D9E1DE}" type="parTrans" cxnId="{0FD05723-BA38-4DC5-9CA0-21E7ACA60C12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A72B7610-1594-477C-9087-5086FEEE9CCB}" type="sibTrans" cxnId="{0FD05723-BA38-4DC5-9CA0-21E7ACA60C12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D26FDE5E-8836-4482-857A-7F3B054698CB}">
      <dgm:prSet phldrT="[Texto]" custT="1"/>
      <dgm:spPr>
        <a:solidFill>
          <a:srgbClr val="00B050"/>
        </a:solidFill>
      </dgm:spPr>
      <dgm:t>
        <a:bodyPr/>
        <a:lstStyle/>
        <a:p>
          <a:r>
            <a:rPr lang="es-MX" sz="9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CURSOS  PARA PADRES</a:t>
          </a:r>
          <a:endParaRPr lang="en-US" sz="9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  <a:cs typeface="Arabic Transparent" pitchFamily="2" charset="-78"/>
          </a:endParaRPr>
        </a:p>
      </dgm:t>
    </dgm:pt>
    <dgm:pt modelId="{CE9B77EC-57A7-469C-AE3F-BE7C1393CF57}" type="parTrans" cxnId="{C2C5C94A-86FC-405F-B78F-1EF64865747B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3C3AE3EE-1DD7-4260-9DB3-0F8BB19F3EEE}" type="sibTrans" cxnId="{C2C5C94A-86FC-405F-B78F-1EF64865747B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720F588D-A8A7-433A-8FB8-945987D2907D}">
      <dgm:prSet phldrT="[Texto]" custT="1"/>
      <dgm:spPr>
        <a:solidFill>
          <a:srgbClr val="00B050"/>
        </a:solidFill>
      </dgm:spPr>
      <dgm:t>
        <a:bodyPr/>
        <a:lstStyle/>
        <a:p>
          <a:r>
            <a:rPr lang="en-US" sz="900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Construcción</a:t>
          </a:r>
          <a:r>
            <a:rPr lang="en-US" sz="9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 </a:t>
          </a:r>
          <a:r>
            <a:rPr lang="en-US" sz="900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Creativa</a:t>
          </a:r>
          <a:endParaRPr lang="en-US" sz="9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  <a:cs typeface="Arabic Transparent" pitchFamily="2" charset="-78"/>
          </a:endParaRPr>
        </a:p>
      </dgm:t>
    </dgm:pt>
    <dgm:pt modelId="{5610E369-714A-4114-B3F0-7D6D2405AE11}" type="parTrans" cxnId="{911839BC-6D56-4D27-BE8D-B03AAE162A30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726EE610-FBA6-46EE-87CD-F31FE0D1BAC9}" type="sibTrans" cxnId="{911839BC-6D56-4D27-BE8D-B03AAE162A30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A4D7F2F5-0C21-4829-AE3A-6D187EAFB153}">
      <dgm:prSet phldrT="[Texto]" custT="1"/>
      <dgm:spPr>
        <a:solidFill>
          <a:srgbClr val="00B050"/>
        </a:solidFill>
      </dgm:spPr>
      <dgm:t>
        <a:bodyPr/>
        <a:lstStyle/>
        <a:p>
          <a:r>
            <a:rPr lang="en-US" sz="900" b="1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Fabular</a:t>
          </a:r>
          <a:endParaRPr lang="en-US" sz="9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  <a:cs typeface="Arabic Transparent" pitchFamily="2" charset="-78"/>
          </a:endParaRPr>
        </a:p>
      </dgm:t>
    </dgm:pt>
    <dgm:pt modelId="{115FE69C-2669-4B25-B6D0-42655C72533F}" type="parTrans" cxnId="{485EEABD-6A0E-4AEF-A56F-D7FAF8BBF375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271098A4-1DF6-4BF8-883D-0141BDB0111D}" type="sibTrans" cxnId="{485EEABD-6A0E-4AEF-A56F-D7FAF8BBF375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AAE7DCB8-E23B-432E-87AA-0BB0BD3AF8EA}">
      <dgm:prSet phldrT="[Texto]" custT="1"/>
      <dgm:spPr>
        <a:solidFill>
          <a:srgbClr val="00B050"/>
        </a:solidFill>
      </dgm:spPr>
      <dgm:t>
        <a:bodyPr/>
        <a:lstStyle/>
        <a:p>
          <a:r>
            <a:rPr lang="en-US" sz="900" b="1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Dramatización</a:t>
          </a:r>
          <a:endParaRPr lang="en-US" sz="9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  <a:cs typeface="Arabic Transparent" pitchFamily="2" charset="-78"/>
          </a:endParaRPr>
        </a:p>
      </dgm:t>
    </dgm:pt>
    <dgm:pt modelId="{DE227298-0E15-438C-8AE7-446374FC12FC}" type="parTrans" cxnId="{C13FB0A7-A823-4573-940B-34C89D95CC55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A82E2976-C6D4-4F3D-9D95-119885DA6C73}" type="sibTrans" cxnId="{C13FB0A7-A823-4573-940B-34C89D95CC55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D174A381-2C57-4D51-A894-69D444131A72}">
      <dgm:prSet phldrT="[Texto]" custT="1"/>
      <dgm:spPr>
        <a:solidFill>
          <a:srgbClr val="00B050"/>
        </a:solidFill>
      </dgm:spPr>
      <dgm:t>
        <a:bodyPr/>
        <a:lstStyle/>
        <a:p>
          <a:r>
            <a:rPr lang="en-US" sz="900" b="1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Gráfico</a:t>
          </a:r>
          <a:r>
            <a:rPr lang="en-US" sz="9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 - </a:t>
          </a:r>
          <a:r>
            <a:rPr lang="en-US" sz="900" b="1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Pictórico</a:t>
          </a:r>
          <a:endParaRPr lang="en-US" sz="9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  <a:cs typeface="Arabic Transparent" pitchFamily="2" charset="-78"/>
          </a:endParaRPr>
        </a:p>
      </dgm:t>
    </dgm:pt>
    <dgm:pt modelId="{F6D206BA-2DDA-4398-AA65-E2C36FD77398}" type="parTrans" cxnId="{871217E8-DBF9-4B9C-9236-AF4A2EF3F13B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38C02EEE-98F9-43C6-B303-5D6064C5B515}" type="sibTrans" cxnId="{871217E8-DBF9-4B9C-9236-AF4A2EF3F13B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5B39183D-61F9-425C-BA49-774B8B4A6D65}">
      <dgm:prSet phldrT="[Texto]" custT="1"/>
      <dgm:spPr>
        <a:solidFill>
          <a:srgbClr val="00B050"/>
        </a:solidFill>
      </dgm:spPr>
      <dgm:t>
        <a:bodyPr/>
        <a:lstStyle/>
        <a:p>
          <a:r>
            <a:rPr lang="en-US" sz="900" b="1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Animación</a:t>
          </a:r>
          <a:r>
            <a:rPr lang="en-US" sz="9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 Musical</a:t>
          </a:r>
        </a:p>
      </dgm:t>
    </dgm:pt>
    <dgm:pt modelId="{8E93FB89-CF50-4204-AC01-CA04D6BEE8D1}" type="parTrans" cxnId="{2542E812-760B-4F5F-BF5E-06B0F9ACC09C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08DBC7AD-D004-42A7-BA50-7727883A540D}" type="sibTrans" cxnId="{2542E812-760B-4F5F-BF5E-06B0F9ACC09C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F1943B1C-CE04-4372-B469-4C342CD53CFB}">
      <dgm:prSet phldrT="[Texto]" custT="1"/>
      <dgm:spPr>
        <a:solidFill>
          <a:srgbClr val="00B050"/>
        </a:solidFill>
      </dgm:spPr>
      <dgm:t>
        <a:bodyPr/>
        <a:lstStyle/>
        <a:p>
          <a:r>
            <a:rPr lang="en-US" sz="900" b="1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Laboratorio</a:t>
          </a:r>
          <a:r>
            <a:rPr lang="en-US" sz="9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 Multicultural</a:t>
          </a:r>
        </a:p>
      </dgm:t>
    </dgm:pt>
    <dgm:pt modelId="{F71B03CE-5DB4-404A-ABF5-69135BA7261E}" type="parTrans" cxnId="{9C762D1E-B296-4F14-A93F-BE1937B78EF0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887C5444-F8D7-4CCE-BA75-E66E128F2537}" type="sibTrans" cxnId="{9C762D1E-B296-4F14-A93F-BE1937B78EF0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B616686B-8611-478E-B542-6B439B60D059}">
      <dgm:prSet phldrT="[Texto]" custT="1"/>
      <dgm:spPr>
        <a:solidFill>
          <a:srgbClr val="FFFF00"/>
        </a:solidFill>
      </dgm:spPr>
      <dgm:t>
        <a:bodyPr/>
        <a:lstStyle/>
        <a:p>
          <a:r>
            <a:rPr lang="en-US" sz="900" b="1" dirty="0" err="1" smtClean="0">
              <a:solidFill>
                <a:schemeClr val="bg1"/>
              </a:solidFill>
              <a:effectLst/>
              <a:latin typeface="Antique Olive Roman" pitchFamily="34" charset="0"/>
              <a:cs typeface="Arabic Transparent" pitchFamily="2" charset="-78"/>
            </a:rPr>
            <a:t>Ventanilla</a:t>
          </a:r>
          <a:r>
            <a:rPr lang="en-US" sz="900" b="1" dirty="0" smtClean="0">
              <a:solidFill>
                <a:schemeClr val="bg1"/>
              </a:solidFill>
              <a:effectLst/>
              <a:latin typeface="Antique Olive Roman" pitchFamily="34" charset="0"/>
              <a:cs typeface="Arabic Transparent" pitchFamily="2" charset="-78"/>
            </a:rPr>
            <a:t> de </a:t>
          </a:r>
          <a:r>
            <a:rPr lang="en-US" sz="900" b="1" dirty="0" err="1" smtClean="0">
              <a:solidFill>
                <a:schemeClr val="bg1"/>
              </a:solidFill>
              <a:effectLst/>
              <a:latin typeface="Antique Olive Roman" pitchFamily="34" charset="0"/>
              <a:cs typeface="Arabic Transparent" pitchFamily="2" charset="-78"/>
            </a:rPr>
            <a:t>acogida</a:t>
          </a:r>
          <a:endParaRPr lang="en-US" sz="900" b="1" dirty="0">
            <a:solidFill>
              <a:schemeClr val="bg1"/>
            </a:solidFill>
            <a:effectLst/>
            <a:latin typeface="Antique Olive Roman" pitchFamily="34" charset="0"/>
            <a:cs typeface="Arabic Transparent" pitchFamily="2" charset="-78"/>
          </a:endParaRPr>
        </a:p>
      </dgm:t>
    </dgm:pt>
    <dgm:pt modelId="{2C199171-2DFA-4990-A87E-997A6FDA27C7}" type="parTrans" cxnId="{A9BFC7A2-9D48-4C8F-A8CE-9D9452F506B9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88808DC0-F1D9-4B68-B4A3-6692A32BCD76}" type="sibTrans" cxnId="{A9BFC7A2-9D48-4C8F-A8CE-9D9452F506B9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2901BBF1-89F4-4322-8B47-7635A2C6EE2B}">
      <dgm:prSet custT="1"/>
      <dgm:spPr>
        <a:solidFill>
          <a:srgbClr val="FFFF00"/>
        </a:solidFill>
      </dgm:spPr>
      <dgm:t>
        <a:bodyPr/>
        <a:lstStyle/>
        <a:p>
          <a:r>
            <a:rPr lang="en-US" sz="900" b="1" dirty="0" smtClean="0">
              <a:solidFill>
                <a:schemeClr val="bg1"/>
              </a:solidFill>
              <a:effectLst/>
              <a:latin typeface="Antique Olive Roman" pitchFamily="34" charset="0"/>
              <a:cs typeface="Arabic Transparent" pitchFamily="2" charset="-78"/>
            </a:rPr>
            <a:t>Counseling </a:t>
          </a:r>
          <a:r>
            <a:rPr lang="en-US" sz="900" b="1" dirty="0" err="1" smtClean="0">
              <a:solidFill>
                <a:schemeClr val="bg1"/>
              </a:solidFill>
              <a:effectLst/>
              <a:latin typeface="Antique Olive Roman" pitchFamily="34" charset="0"/>
              <a:cs typeface="Arabic Transparent" pitchFamily="2" charset="-78"/>
            </a:rPr>
            <a:t>para</a:t>
          </a:r>
          <a:r>
            <a:rPr lang="en-US" sz="900" b="1" dirty="0" smtClean="0">
              <a:solidFill>
                <a:schemeClr val="bg1"/>
              </a:solidFill>
              <a:effectLst/>
              <a:latin typeface="Antique Olive Roman" pitchFamily="34" charset="0"/>
              <a:cs typeface="Arabic Transparent" pitchFamily="2" charset="-78"/>
            </a:rPr>
            <a:t> padres</a:t>
          </a:r>
          <a:endParaRPr lang="en-US" sz="900" b="1" dirty="0">
            <a:solidFill>
              <a:schemeClr val="bg1"/>
            </a:solidFill>
            <a:effectLst/>
            <a:latin typeface="Antique Olive Roman" pitchFamily="34" charset="0"/>
            <a:cs typeface="Arabic Transparent" pitchFamily="2" charset="-78"/>
          </a:endParaRPr>
        </a:p>
      </dgm:t>
    </dgm:pt>
    <dgm:pt modelId="{D845829F-0CD9-40BE-A99C-6CC83F1A847E}" type="parTrans" cxnId="{1780126E-C84D-4FE4-BF41-3E0C8198E769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E162176B-4D02-43CE-88FA-B7412F3EB073}" type="sibTrans" cxnId="{1780126E-C84D-4FE4-BF41-3E0C8198E769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561A60AC-86D0-4271-B690-D8644072D853}">
      <dgm:prSet custT="1"/>
      <dgm:spPr>
        <a:solidFill>
          <a:srgbClr val="FFFF00"/>
        </a:solidFill>
      </dgm:spPr>
      <dgm:t>
        <a:bodyPr/>
        <a:lstStyle/>
        <a:p>
          <a:r>
            <a:rPr lang="en-US" sz="900" b="1" dirty="0" err="1" smtClean="0">
              <a:solidFill>
                <a:schemeClr val="bg1"/>
              </a:solidFill>
              <a:effectLst/>
              <a:latin typeface="Antique Olive Roman" pitchFamily="34" charset="0"/>
              <a:cs typeface="Arabic Transparent" pitchFamily="2" charset="-78"/>
            </a:rPr>
            <a:t>Mapa</a:t>
          </a:r>
          <a:r>
            <a:rPr lang="en-US" sz="900" b="1" dirty="0" smtClean="0">
              <a:solidFill>
                <a:schemeClr val="bg1"/>
              </a:solidFill>
              <a:effectLst/>
              <a:latin typeface="Antique Olive Roman" pitchFamily="34" charset="0"/>
              <a:cs typeface="Arabic Transparent" pitchFamily="2" charset="-78"/>
            </a:rPr>
            <a:t> de la comunidad</a:t>
          </a:r>
          <a:endParaRPr lang="en-US" sz="900" b="1" dirty="0">
            <a:solidFill>
              <a:schemeClr val="bg1"/>
            </a:solidFill>
            <a:effectLst/>
            <a:latin typeface="Antique Olive Roman" pitchFamily="34" charset="0"/>
            <a:cs typeface="Arabic Transparent" pitchFamily="2" charset="-78"/>
          </a:endParaRPr>
        </a:p>
      </dgm:t>
    </dgm:pt>
    <dgm:pt modelId="{3BEE1877-CF8C-4CF4-805E-91227C867CF6}" type="parTrans" cxnId="{55D0A61C-C72F-401C-B5D2-C67CBC40FE9B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9A73FF10-CF0E-482F-B204-C7DB75E9535A}" type="sibTrans" cxnId="{55D0A61C-C72F-401C-B5D2-C67CBC40FE9B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354381F9-B974-4DC4-86B6-655C7594794B}">
      <dgm:prSet custT="1"/>
      <dgm:spPr>
        <a:solidFill>
          <a:srgbClr val="FFFF00"/>
        </a:solidFill>
      </dgm:spPr>
      <dgm:t>
        <a:bodyPr/>
        <a:lstStyle/>
        <a:p>
          <a:r>
            <a:rPr lang="en-US" sz="900" b="1" dirty="0" err="1" smtClean="0">
              <a:solidFill>
                <a:schemeClr val="bg1"/>
              </a:solidFill>
              <a:effectLst/>
              <a:latin typeface="Antique Olive Roman" pitchFamily="34" charset="0"/>
              <a:cs typeface="Arabic Transparent" pitchFamily="2" charset="-78"/>
            </a:rPr>
            <a:t>Talleres</a:t>
          </a:r>
          <a:r>
            <a:rPr lang="en-US" sz="900" b="1" dirty="0" smtClean="0">
              <a:solidFill>
                <a:schemeClr val="bg1"/>
              </a:solidFill>
              <a:effectLst/>
              <a:latin typeface="Antique Olive Roman" pitchFamily="34" charset="0"/>
              <a:cs typeface="Arabic Transparent" pitchFamily="2" charset="-78"/>
            </a:rPr>
            <a:t> </a:t>
          </a:r>
          <a:r>
            <a:rPr lang="en-US" sz="900" b="1" dirty="0" err="1" smtClean="0">
              <a:solidFill>
                <a:schemeClr val="bg1"/>
              </a:solidFill>
              <a:effectLst/>
              <a:latin typeface="Antique Olive Roman" pitchFamily="34" charset="0"/>
              <a:cs typeface="Arabic Transparent" pitchFamily="2" charset="-78"/>
            </a:rPr>
            <a:t>para</a:t>
          </a:r>
          <a:r>
            <a:rPr lang="en-US" sz="900" b="1" dirty="0" smtClean="0">
              <a:solidFill>
                <a:schemeClr val="bg1"/>
              </a:solidFill>
              <a:effectLst/>
              <a:latin typeface="Antique Olive Roman" pitchFamily="34" charset="0"/>
              <a:cs typeface="Arabic Transparent" pitchFamily="2" charset="-78"/>
            </a:rPr>
            <a:t> </a:t>
          </a:r>
          <a:r>
            <a:rPr lang="en-US" sz="900" b="1" dirty="0" err="1" smtClean="0">
              <a:solidFill>
                <a:schemeClr val="bg1"/>
              </a:solidFill>
              <a:effectLst/>
              <a:latin typeface="Antique Olive Roman" pitchFamily="34" charset="0"/>
              <a:cs typeface="Arabic Transparent" pitchFamily="2" charset="-78"/>
            </a:rPr>
            <a:t>niños</a:t>
          </a:r>
          <a:r>
            <a:rPr lang="en-US" sz="900" b="1" dirty="0" smtClean="0">
              <a:solidFill>
                <a:schemeClr val="bg1"/>
              </a:solidFill>
              <a:effectLst/>
              <a:latin typeface="Antique Olive Roman" pitchFamily="34" charset="0"/>
              <a:cs typeface="Arabic Transparent" pitchFamily="2" charset="-78"/>
            </a:rPr>
            <a:t> y padres</a:t>
          </a:r>
          <a:endParaRPr lang="en-US" sz="900" b="1" dirty="0">
            <a:solidFill>
              <a:schemeClr val="bg1"/>
            </a:solidFill>
            <a:effectLst/>
            <a:latin typeface="Antique Olive Roman" pitchFamily="34" charset="0"/>
            <a:cs typeface="Arabic Transparent" pitchFamily="2" charset="-78"/>
          </a:endParaRPr>
        </a:p>
      </dgm:t>
    </dgm:pt>
    <dgm:pt modelId="{EB1006D9-50E0-4AA3-872E-660F9A00CF1B}" type="parTrans" cxnId="{9BDCA17F-F1DB-44D2-AC29-4B26542EF497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43ACE351-6A93-4029-8AE3-A4EF896F9640}" type="sibTrans" cxnId="{9BDCA17F-F1DB-44D2-AC29-4B26542EF497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EAB86F98-82C8-4BE9-986A-A5777985EBD6}">
      <dgm:prSet custT="1"/>
      <dgm:spPr>
        <a:solidFill>
          <a:srgbClr val="ABD783"/>
        </a:solidFill>
      </dgm:spPr>
      <dgm:t>
        <a:bodyPr/>
        <a:lstStyle/>
        <a:p>
          <a:pPr algn="ctr"/>
          <a:r>
            <a:rPr lang="en-US" sz="900" b="1" dirty="0" err="1" smtClean="0">
              <a:solidFill>
                <a:schemeClr val="bg1"/>
              </a:solidFill>
              <a:latin typeface="Antique Olive Roman" pitchFamily="34" charset="0"/>
              <a:cs typeface="Arabic Transparent" pitchFamily="2" charset="-78"/>
            </a:rPr>
            <a:t>Observatorio</a:t>
          </a:r>
          <a:r>
            <a:rPr lang="en-US" sz="900" b="1" dirty="0" smtClean="0">
              <a:solidFill>
                <a:schemeClr val="bg1"/>
              </a:solidFill>
              <a:latin typeface="Antique Olive Roman" pitchFamily="34" charset="0"/>
              <a:cs typeface="Arabic Transparent" pitchFamily="2" charset="-78"/>
            </a:rPr>
            <a:t> Permanente </a:t>
          </a:r>
          <a:r>
            <a:rPr lang="en-US" sz="900" b="0" dirty="0" smtClean="0">
              <a:solidFill>
                <a:schemeClr val="bg1"/>
              </a:solidFill>
              <a:latin typeface="Antique Olive Roman" pitchFamily="34" charset="0"/>
              <a:cs typeface="Arabic Transparent" pitchFamily="2" charset="-78"/>
            </a:rPr>
            <a:t>de la </a:t>
          </a:r>
          <a:r>
            <a:rPr lang="en-US" sz="900" b="0" dirty="0" err="1" smtClean="0">
              <a:solidFill>
                <a:schemeClr val="bg1"/>
              </a:solidFill>
              <a:latin typeface="Antique Olive Roman" pitchFamily="34" charset="0"/>
              <a:cs typeface="Arabic Transparent" pitchFamily="2" charset="-78"/>
            </a:rPr>
            <a:t>Infancia</a:t>
          </a:r>
          <a:r>
            <a:rPr lang="en-US" sz="900" b="0" dirty="0" smtClean="0">
              <a:solidFill>
                <a:schemeClr val="bg1"/>
              </a:solidFill>
              <a:latin typeface="Antique Olive Roman" pitchFamily="34" charset="0"/>
              <a:cs typeface="Arabic Transparent" pitchFamily="2" charset="-78"/>
            </a:rPr>
            <a:t> y </a:t>
          </a:r>
          <a:r>
            <a:rPr lang="en-US" sz="900" b="0" dirty="0" err="1" smtClean="0">
              <a:solidFill>
                <a:schemeClr val="bg1"/>
              </a:solidFill>
              <a:latin typeface="Antique Olive Roman" pitchFamily="34" charset="0"/>
              <a:cs typeface="Arabic Transparent" pitchFamily="2" charset="-78"/>
            </a:rPr>
            <a:t>las</a:t>
          </a:r>
          <a:r>
            <a:rPr lang="en-US" sz="900" b="0" dirty="0" smtClean="0">
              <a:solidFill>
                <a:schemeClr val="bg1"/>
              </a:solidFill>
              <a:latin typeface="Antique Olive Roman" pitchFamily="34" charset="0"/>
              <a:cs typeface="Arabic Transparent" pitchFamily="2" charset="-78"/>
            </a:rPr>
            <a:t> </a:t>
          </a:r>
          <a:r>
            <a:rPr lang="en-US" sz="900" b="0" dirty="0" err="1" smtClean="0">
              <a:solidFill>
                <a:schemeClr val="bg1"/>
              </a:solidFill>
              <a:latin typeface="Antique Olive Roman" pitchFamily="34" charset="0"/>
              <a:cs typeface="Arabic Transparent" pitchFamily="2" charset="-78"/>
            </a:rPr>
            <a:t>Familias</a:t>
          </a:r>
          <a:r>
            <a:rPr lang="en-US" sz="900" b="0" dirty="0" smtClean="0">
              <a:solidFill>
                <a:schemeClr val="bg1"/>
              </a:solidFill>
              <a:latin typeface="Antique Olive Roman" pitchFamily="34" charset="0"/>
              <a:cs typeface="Arabic Transparent" pitchFamily="2" charset="-78"/>
            </a:rPr>
            <a:t>. </a:t>
          </a:r>
          <a:r>
            <a:rPr lang="en-US" sz="900" b="0" dirty="0" err="1" smtClean="0">
              <a:solidFill>
                <a:schemeClr val="bg1"/>
              </a:solidFill>
              <a:latin typeface="Antique Olive Roman" pitchFamily="34" charset="0"/>
              <a:cs typeface="Arabic Transparent" pitchFamily="2" charset="-78"/>
            </a:rPr>
            <a:t>Intermediario</a:t>
          </a:r>
          <a:r>
            <a:rPr lang="en-US" sz="900" b="0" dirty="0" smtClean="0">
              <a:solidFill>
                <a:schemeClr val="bg1"/>
              </a:solidFill>
              <a:latin typeface="Antique Olive Roman" pitchFamily="34" charset="0"/>
              <a:cs typeface="Arabic Transparent" pitchFamily="2" charset="-78"/>
            </a:rPr>
            <a:t> en la </a:t>
          </a:r>
          <a:r>
            <a:rPr lang="en-US" sz="900" b="1" dirty="0" err="1" smtClean="0">
              <a:solidFill>
                <a:schemeClr val="bg1"/>
              </a:solidFill>
              <a:latin typeface="Antique Olive Roman" pitchFamily="34" charset="0"/>
              <a:cs typeface="Arabic Transparent" pitchFamily="2" charset="-78"/>
            </a:rPr>
            <a:t>solución</a:t>
          </a:r>
          <a:r>
            <a:rPr lang="en-US" sz="900" b="1" dirty="0" smtClean="0">
              <a:solidFill>
                <a:schemeClr val="bg1"/>
              </a:solidFill>
              <a:latin typeface="Antique Olive Roman" pitchFamily="34" charset="0"/>
              <a:cs typeface="Arabic Transparent" pitchFamily="2" charset="-78"/>
            </a:rPr>
            <a:t> de </a:t>
          </a:r>
          <a:r>
            <a:rPr lang="en-US" sz="900" b="1" dirty="0" err="1" smtClean="0">
              <a:solidFill>
                <a:schemeClr val="bg1"/>
              </a:solidFill>
              <a:latin typeface="Antique Olive Roman" pitchFamily="34" charset="0"/>
              <a:cs typeface="Arabic Transparent" pitchFamily="2" charset="-78"/>
            </a:rPr>
            <a:t>necesidades</a:t>
          </a:r>
          <a:r>
            <a:rPr lang="en-US" sz="900" b="0" dirty="0" smtClean="0">
              <a:solidFill>
                <a:schemeClr val="bg1"/>
              </a:solidFill>
              <a:latin typeface="Antique Olive Roman" pitchFamily="34" charset="0"/>
              <a:cs typeface="Arabic Transparent" pitchFamily="2" charset="-78"/>
            </a:rPr>
            <a:t>. </a:t>
          </a:r>
          <a:endParaRPr lang="en-US" sz="900" b="0" dirty="0">
            <a:solidFill>
              <a:schemeClr val="bg1"/>
            </a:solidFill>
            <a:latin typeface="Antique Olive Roman" pitchFamily="34" charset="0"/>
            <a:cs typeface="Arabic Transparent" pitchFamily="2" charset="-78"/>
          </a:endParaRPr>
        </a:p>
      </dgm:t>
    </dgm:pt>
    <dgm:pt modelId="{05B41F38-C1B0-41F3-85F0-2C545B0F05EB}" type="parTrans" cxnId="{B27C7B54-0E44-42C9-9977-85B5354F7188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7F6A6BCE-DB8B-4741-B7BC-469FCD60DCB8}" type="sibTrans" cxnId="{B27C7B54-0E44-42C9-9977-85B5354F7188}">
      <dgm:prSet/>
      <dgm:spPr/>
      <dgm:t>
        <a:bodyPr/>
        <a:lstStyle/>
        <a:p>
          <a:endParaRPr lang="en-US" sz="700">
            <a:latin typeface="Antique Olive Roman" pitchFamily="34" charset="0"/>
            <a:cs typeface="Arabic Transparent" pitchFamily="2" charset="-78"/>
          </a:endParaRPr>
        </a:p>
      </dgm:t>
    </dgm:pt>
    <dgm:pt modelId="{BDFC90BD-2532-472E-B64A-6B03073456BA}">
      <dgm:prSet phldrT="[Texto]" custT="1"/>
      <dgm:spPr>
        <a:solidFill>
          <a:srgbClr val="CC00CC">
            <a:alpha val="89804"/>
          </a:srgbClr>
        </a:solidFill>
      </dgm:spPr>
      <dgm:t>
        <a:bodyPr/>
        <a:lstStyle/>
        <a:p>
          <a:r>
            <a:rPr lang="es-MX" sz="1000" b="0" dirty="0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Desarrollar identidad socio-cultural</a:t>
          </a:r>
          <a:endParaRPr lang="en-US" sz="1000" b="0" dirty="0">
            <a:solidFill>
              <a:schemeClr val="tx1"/>
            </a:solidFill>
            <a:effectLst/>
            <a:latin typeface="Antique Olive Roman" pitchFamily="34" charset="0"/>
            <a:cs typeface="Arabic Transparent" pitchFamily="2" charset="-78"/>
          </a:endParaRPr>
        </a:p>
      </dgm:t>
    </dgm:pt>
    <dgm:pt modelId="{543743F4-3D94-4AE2-AAED-1C0E98A1A298}" type="parTrans" cxnId="{32F0EF7D-3BC3-4808-A0E3-D15CA524481A}">
      <dgm:prSet/>
      <dgm:spPr/>
      <dgm:t>
        <a:bodyPr/>
        <a:lstStyle/>
        <a:p>
          <a:endParaRPr lang="en-US"/>
        </a:p>
      </dgm:t>
    </dgm:pt>
    <dgm:pt modelId="{03F3EC06-C43A-43FE-9B5A-2B83CB89B952}" type="sibTrans" cxnId="{32F0EF7D-3BC3-4808-A0E3-D15CA524481A}">
      <dgm:prSet/>
      <dgm:spPr/>
      <dgm:t>
        <a:bodyPr/>
        <a:lstStyle/>
        <a:p>
          <a:endParaRPr lang="en-US"/>
        </a:p>
      </dgm:t>
    </dgm:pt>
    <dgm:pt modelId="{170D5EE4-A2F9-45EB-8A9B-9E0AA5700310}">
      <dgm:prSet phldrT="[Texto]" custT="1"/>
      <dgm:spPr>
        <a:solidFill>
          <a:srgbClr val="CC00CC">
            <a:alpha val="89804"/>
          </a:srgbClr>
        </a:solidFill>
      </dgm:spPr>
      <dgm:t>
        <a:bodyPr/>
        <a:lstStyle/>
        <a:p>
          <a:r>
            <a:rPr lang="es-MX" sz="1000" b="0" dirty="0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Estimular identidad comunitaria</a:t>
          </a:r>
          <a:r>
            <a:rPr lang="es-MX" sz="1000" b="1" dirty="0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.</a:t>
          </a:r>
          <a:endParaRPr lang="en-US" sz="1000" b="1" dirty="0">
            <a:solidFill>
              <a:schemeClr val="tx1"/>
            </a:solidFill>
            <a:effectLst/>
            <a:latin typeface="Antique Olive Roman" pitchFamily="34" charset="0"/>
            <a:cs typeface="Arabic Transparent" pitchFamily="2" charset="-78"/>
          </a:endParaRPr>
        </a:p>
      </dgm:t>
    </dgm:pt>
    <dgm:pt modelId="{1C0F9877-CE1B-4E78-8C72-BAA8431B692E}" type="parTrans" cxnId="{36E5E537-4DCB-4667-AB8B-ACC17AAE2D2F}">
      <dgm:prSet/>
      <dgm:spPr/>
      <dgm:t>
        <a:bodyPr/>
        <a:lstStyle/>
        <a:p>
          <a:endParaRPr lang="en-US"/>
        </a:p>
      </dgm:t>
    </dgm:pt>
    <dgm:pt modelId="{331A7452-7CF2-4232-8366-61410150A792}" type="sibTrans" cxnId="{36E5E537-4DCB-4667-AB8B-ACC17AAE2D2F}">
      <dgm:prSet/>
      <dgm:spPr/>
      <dgm:t>
        <a:bodyPr/>
        <a:lstStyle/>
        <a:p>
          <a:endParaRPr lang="en-US"/>
        </a:p>
      </dgm:t>
    </dgm:pt>
    <dgm:pt modelId="{735438A4-19A8-402D-BB24-E5B4B4F5C16B}" type="pres">
      <dgm:prSet presAssocID="{D965428A-FFBE-431E-85BF-6D66029DB78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2ED8B31-A5A9-423C-87A9-591DAF2F4CBD}" type="pres">
      <dgm:prSet presAssocID="{D965428A-FFBE-431E-85BF-6D66029DB78C}" presName="tSp" presStyleCnt="0"/>
      <dgm:spPr/>
      <dgm:t>
        <a:bodyPr/>
        <a:lstStyle/>
        <a:p>
          <a:endParaRPr lang="en-US"/>
        </a:p>
      </dgm:t>
    </dgm:pt>
    <dgm:pt modelId="{6745198B-D601-423D-9BFD-D646BB11F9F7}" type="pres">
      <dgm:prSet presAssocID="{D965428A-FFBE-431E-85BF-6D66029DB78C}" presName="bSp" presStyleCnt="0"/>
      <dgm:spPr/>
      <dgm:t>
        <a:bodyPr/>
        <a:lstStyle/>
        <a:p>
          <a:endParaRPr lang="en-US"/>
        </a:p>
      </dgm:t>
    </dgm:pt>
    <dgm:pt modelId="{BB4E5132-D7F7-4D20-8345-482C5D78635B}" type="pres">
      <dgm:prSet presAssocID="{D965428A-FFBE-431E-85BF-6D66029DB78C}" presName="process" presStyleCnt="0"/>
      <dgm:spPr/>
      <dgm:t>
        <a:bodyPr/>
        <a:lstStyle/>
        <a:p>
          <a:endParaRPr lang="en-US"/>
        </a:p>
      </dgm:t>
    </dgm:pt>
    <dgm:pt modelId="{94BA3F04-CCBD-4375-9325-B44FC91001C4}" type="pres">
      <dgm:prSet presAssocID="{F8528F4F-076A-49B3-873D-0BD1ABC31BA2}" presName="composite1" presStyleCnt="0"/>
      <dgm:spPr/>
      <dgm:t>
        <a:bodyPr/>
        <a:lstStyle/>
        <a:p>
          <a:endParaRPr lang="en-US"/>
        </a:p>
      </dgm:t>
    </dgm:pt>
    <dgm:pt modelId="{255C56EF-814C-4CB6-8E27-1AF86A8B29FD}" type="pres">
      <dgm:prSet presAssocID="{F8528F4F-076A-49B3-873D-0BD1ABC31BA2}" presName="dummyNode1" presStyleLbl="node1" presStyleIdx="0" presStyleCnt="6"/>
      <dgm:spPr/>
      <dgm:t>
        <a:bodyPr/>
        <a:lstStyle/>
        <a:p>
          <a:endParaRPr lang="en-US"/>
        </a:p>
      </dgm:t>
    </dgm:pt>
    <dgm:pt modelId="{92FAB614-88AA-4EFB-B820-CDCAD0E8E005}" type="pres">
      <dgm:prSet presAssocID="{F8528F4F-076A-49B3-873D-0BD1ABC31BA2}" presName="childNode1" presStyleLbl="bgAcc1" presStyleIdx="0" presStyleCnt="6" custAng="21240593" custScaleX="211830" custScaleY="195026" custLinFactNeighborX="6952" custLinFactNeighborY="-740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94404F-2F77-4672-980B-3431C6C7BA79}" type="pres">
      <dgm:prSet presAssocID="{F8528F4F-076A-49B3-873D-0BD1ABC31BA2}" presName="childNode1tx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95754E-DF49-45A2-A366-A718D35BA763}" type="pres">
      <dgm:prSet presAssocID="{F8528F4F-076A-49B3-873D-0BD1ABC31BA2}" presName="parentNode1" presStyleLbl="node1" presStyleIdx="0" presStyleCnt="6" custAng="20373072" custScaleX="177640" custScaleY="365039" custLinFactY="68211" custLinFactNeighborX="-3811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E9B6B2-EF2C-4B8D-9DDC-D59695B57891}" type="pres">
      <dgm:prSet presAssocID="{F8528F4F-076A-49B3-873D-0BD1ABC31BA2}" presName="connSite1" presStyleCnt="0"/>
      <dgm:spPr/>
      <dgm:t>
        <a:bodyPr/>
        <a:lstStyle/>
        <a:p>
          <a:endParaRPr lang="en-US"/>
        </a:p>
      </dgm:t>
    </dgm:pt>
    <dgm:pt modelId="{70154BB0-5D34-4963-98D1-43539C472AB9}" type="pres">
      <dgm:prSet presAssocID="{96048503-E9B4-45B8-A748-5761B1DD0F6A}" presName="Name9" presStyleLbl="sibTrans2D1" presStyleIdx="0" presStyleCnt="5"/>
      <dgm:spPr/>
      <dgm:t>
        <a:bodyPr/>
        <a:lstStyle/>
        <a:p>
          <a:endParaRPr lang="en-US"/>
        </a:p>
      </dgm:t>
    </dgm:pt>
    <dgm:pt modelId="{C57E24D1-6AF5-4BCC-B168-5E20EAA231B0}" type="pres">
      <dgm:prSet presAssocID="{3E6F18A4-E0CE-4145-8BF0-CEBF206B74CB}" presName="composite2" presStyleCnt="0"/>
      <dgm:spPr/>
      <dgm:t>
        <a:bodyPr/>
        <a:lstStyle/>
        <a:p>
          <a:endParaRPr lang="en-US"/>
        </a:p>
      </dgm:t>
    </dgm:pt>
    <dgm:pt modelId="{6B7992AE-E10F-4516-987F-72C17DAD9AB7}" type="pres">
      <dgm:prSet presAssocID="{3E6F18A4-E0CE-4145-8BF0-CEBF206B74CB}" presName="dummyNode2" presStyleLbl="node1" presStyleIdx="0" presStyleCnt="6"/>
      <dgm:spPr/>
      <dgm:t>
        <a:bodyPr/>
        <a:lstStyle/>
        <a:p>
          <a:endParaRPr lang="en-US"/>
        </a:p>
      </dgm:t>
    </dgm:pt>
    <dgm:pt modelId="{F3258EC0-90DC-49E7-AA3A-ACED93C81F6A}" type="pres">
      <dgm:prSet presAssocID="{3E6F18A4-E0CE-4145-8BF0-CEBF206B74CB}" presName="childNode2" presStyleLbl="bgAcc1" presStyleIdx="1" presStyleCnt="6" custScaleX="248656" custScaleY="6028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237934-02CA-4A77-9D17-9DEEC7D9FA18}" type="pres">
      <dgm:prSet presAssocID="{3E6F18A4-E0CE-4145-8BF0-CEBF206B74CB}" presName="childNode2tx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70D096-25D6-431D-830A-56411412735A}" type="pres">
      <dgm:prSet presAssocID="{3E6F18A4-E0CE-4145-8BF0-CEBF206B74CB}" presName="parentNode2" presStyleLbl="node1" presStyleIdx="1" presStyleCnt="6" custAng="1143904" custScaleX="172269" custScaleY="141513" custLinFactY="-200000" custLinFactNeighborX="80333" custLinFactNeighborY="-24498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2C37A3-D5A4-4407-A1E7-797A905ADFCD}" type="pres">
      <dgm:prSet presAssocID="{3E6F18A4-E0CE-4145-8BF0-CEBF206B74CB}" presName="connSite2" presStyleCnt="0"/>
      <dgm:spPr/>
      <dgm:t>
        <a:bodyPr/>
        <a:lstStyle/>
        <a:p>
          <a:endParaRPr lang="en-US"/>
        </a:p>
      </dgm:t>
    </dgm:pt>
    <dgm:pt modelId="{0FB0AE8F-B5DB-4795-9F68-72F98805500F}" type="pres">
      <dgm:prSet presAssocID="{98FC2FAA-F35C-4029-A17C-8BF5953D97AC}" presName="Name18" presStyleLbl="sibTrans2D1" presStyleIdx="1" presStyleCnt="5"/>
      <dgm:spPr/>
      <dgm:t>
        <a:bodyPr/>
        <a:lstStyle/>
        <a:p>
          <a:endParaRPr lang="en-US"/>
        </a:p>
      </dgm:t>
    </dgm:pt>
    <dgm:pt modelId="{9C673894-401A-4363-A573-401AB83BB42F}" type="pres">
      <dgm:prSet presAssocID="{B43CCAEF-48CB-4297-80AB-A436D54BD316}" presName="composite1" presStyleCnt="0"/>
      <dgm:spPr/>
      <dgm:t>
        <a:bodyPr/>
        <a:lstStyle/>
        <a:p>
          <a:endParaRPr lang="en-US"/>
        </a:p>
      </dgm:t>
    </dgm:pt>
    <dgm:pt modelId="{631447DE-1296-4FFC-896F-532DBA7B97B7}" type="pres">
      <dgm:prSet presAssocID="{B43CCAEF-48CB-4297-80AB-A436D54BD316}" presName="dummyNode1" presStyleLbl="node1" presStyleIdx="1" presStyleCnt="6"/>
      <dgm:spPr/>
      <dgm:t>
        <a:bodyPr/>
        <a:lstStyle/>
        <a:p>
          <a:endParaRPr lang="en-US"/>
        </a:p>
      </dgm:t>
    </dgm:pt>
    <dgm:pt modelId="{8D594879-3BEE-4814-BDF0-7FECDD93DECF}" type="pres">
      <dgm:prSet presAssocID="{B43CCAEF-48CB-4297-80AB-A436D54BD316}" presName="childNode1" presStyleLbl="bgAcc1" presStyleIdx="2" presStyleCnt="6" custScaleX="238032" custScaleY="366167" custLinFactNeighborX="-1480" custLinFactNeighborY="-240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917020-71DE-47CB-A17B-577623748344}" type="pres">
      <dgm:prSet presAssocID="{B43CCAEF-48CB-4297-80AB-A436D54BD316}" presName="childNode1tx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8EC8A5-74D0-4E63-B987-C2C5EAC790B8}" type="pres">
      <dgm:prSet presAssocID="{B43CCAEF-48CB-4297-80AB-A436D54BD316}" presName="parentNode1" presStyleLbl="node1" presStyleIdx="2" presStyleCnt="6" custAng="321094" custScaleX="164202" custScaleY="145413" custLinFactY="100000" custLinFactNeighborX="34010" custLinFactNeighborY="14137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2EE9E0-9599-438A-8E4F-7F8128B68190}" type="pres">
      <dgm:prSet presAssocID="{B43CCAEF-48CB-4297-80AB-A436D54BD316}" presName="connSite1" presStyleCnt="0"/>
      <dgm:spPr/>
      <dgm:t>
        <a:bodyPr/>
        <a:lstStyle/>
        <a:p>
          <a:endParaRPr lang="en-US"/>
        </a:p>
      </dgm:t>
    </dgm:pt>
    <dgm:pt modelId="{8C26B448-67AD-40A8-B8E2-99B344FB87C6}" type="pres">
      <dgm:prSet presAssocID="{0731B71F-B961-43F4-B493-27274BB04F6F}" presName="Name9" presStyleLbl="sibTrans2D1" presStyleIdx="2" presStyleCnt="5"/>
      <dgm:spPr/>
      <dgm:t>
        <a:bodyPr/>
        <a:lstStyle/>
        <a:p>
          <a:endParaRPr lang="en-US"/>
        </a:p>
      </dgm:t>
    </dgm:pt>
    <dgm:pt modelId="{81E6BC7E-22DE-40CB-A36B-8B4BF58E9137}" type="pres">
      <dgm:prSet presAssocID="{70EB9491-0D5B-445F-ACB6-1B1953C01939}" presName="composite2" presStyleCnt="0"/>
      <dgm:spPr/>
      <dgm:t>
        <a:bodyPr/>
        <a:lstStyle/>
        <a:p>
          <a:endParaRPr lang="en-US"/>
        </a:p>
      </dgm:t>
    </dgm:pt>
    <dgm:pt modelId="{3173E090-8EC3-4318-9816-332C1CC7C01D}" type="pres">
      <dgm:prSet presAssocID="{70EB9491-0D5B-445F-ACB6-1B1953C01939}" presName="dummyNode2" presStyleLbl="node1" presStyleIdx="2" presStyleCnt="6"/>
      <dgm:spPr/>
      <dgm:t>
        <a:bodyPr/>
        <a:lstStyle/>
        <a:p>
          <a:endParaRPr lang="en-US"/>
        </a:p>
      </dgm:t>
    </dgm:pt>
    <dgm:pt modelId="{158FE558-3345-4FD3-A27F-BBB369DAC7AA}" type="pres">
      <dgm:prSet presAssocID="{70EB9491-0D5B-445F-ACB6-1B1953C01939}" presName="childNode2" presStyleLbl="bgAcc1" presStyleIdx="3" presStyleCnt="6" custScaleX="200921" custScaleY="542667" custLinFactNeighborX="17107" custLinFactNeighborY="-283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C408CD-8D93-453E-81F7-27AA34E4D20D}" type="pres">
      <dgm:prSet presAssocID="{70EB9491-0D5B-445F-ACB6-1B1953C01939}" presName="childNode2tx" presStyleLbl="bgAcc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C3225F-8668-431F-905C-1148A855B5F9}" type="pres">
      <dgm:prSet presAssocID="{70EB9491-0D5B-445F-ACB6-1B1953C01939}" presName="parentNode2" presStyleLbl="node1" presStyleIdx="3" presStyleCnt="6" custScaleX="177364" custScaleY="180233" custLinFactY="-200000" custLinFactNeighborX="-2548" custLinFactNeighborY="-22229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923298-A80E-46EE-AC99-230D935874E6}" type="pres">
      <dgm:prSet presAssocID="{70EB9491-0D5B-445F-ACB6-1B1953C01939}" presName="connSite2" presStyleCnt="0"/>
      <dgm:spPr/>
      <dgm:t>
        <a:bodyPr/>
        <a:lstStyle/>
        <a:p>
          <a:endParaRPr lang="en-US"/>
        </a:p>
      </dgm:t>
    </dgm:pt>
    <dgm:pt modelId="{E43B2376-5542-4AF7-856F-BACCFECFED68}" type="pres">
      <dgm:prSet presAssocID="{9C639499-2689-4967-936E-736A5C84FC38}" presName="Name18" presStyleLbl="sibTrans2D1" presStyleIdx="3" presStyleCnt="5" custScaleX="158925" custLinFactNeighborX="767" custLinFactNeighborY="14223"/>
      <dgm:spPr/>
      <dgm:t>
        <a:bodyPr/>
        <a:lstStyle/>
        <a:p>
          <a:endParaRPr lang="en-US"/>
        </a:p>
      </dgm:t>
    </dgm:pt>
    <dgm:pt modelId="{928552E5-DFC9-4B50-9004-1F7948E4D740}" type="pres">
      <dgm:prSet presAssocID="{733E8850-F8CE-4AA9-ADE8-62B6CFE7D5E9}" presName="composite1" presStyleCnt="0"/>
      <dgm:spPr/>
      <dgm:t>
        <a:bodyPr/>
        <a:lstStyle/>
        <a:p>
          <a:endParaRPr lang="en-US"/>
        </a:p>
      </dgm:t>
    </dgm:pt>
    <dgm:pt modelId="{B4BD4FB2-0659-4D5F-9BD6-42B73340661D}" type="pres">
      <dgm:prSet presAssocID="{733E8850-F8CE-4AA9-ADE8-62B6CFE7D5E9}" presName="dummyNode1" presStyleLbl="node1" presStyleIdx="3" presStyleCnt="6"/>
      <dgm:spPr/>
      <dgm:t>
        <a:bodyPr/>
        <a:lstStyle/>
        <a:p>
          <a:endParaRPr lang="en-US"/>
        </a:p>
      </dgm:t>
    </dgm:pt>
    <dgm:pt modelId="{5FEC7B1B-C987-474D-896E-AB9CB1FE7BE7}" type="pres">
      <dgm:prSet presAssocID="{733E8850-F8CE-4AA9-ADE8-62B6CFE7D5E9}" presName="childNode1" presStyleLbl="bgAcc1" presStyleIdx="4" presStyleCnt="6" custScaleX="224665" custScaleY="241206" custLinFactY="-6431" custLinFactNeighborX="-1678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116D17-7973-450F-AA29-298BD9981D00}" type="pres">
      <dgm:prSet presAssocID="{733E8850-F8CE-4AA9-ADE8-62B6CFE7D5E9}" presName="childNode1tx" presStyleLbl="bgAcc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705FCE-9D61-4CDA-A14F-2AEB05F8F119}" type="pres">
      <dgm:prSet presAssocID="{733E8850-F8CE-4AA9-ADE8-62B6CFE7D5E9}" presName="parentNode1" presStyleLbl="node1" presStyleIdx="4" presStyleCnt="6" custScaleX="143309" custScaleY="186396" custLinFactNeighborX="3642" custLinFactNeighborY="964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84FDB5-7343-4F10-9726-DC4A079D80E7}" type="pres">
      <dgm:prSet presAssocID="{733E8850-F8CE-4AA9-ADE8-62B6CFE7D5E9}" presName="connSite1" presStyleCnt="0"/>
      <dgm:spPr/>
      <dgm:t>
        <a:bodyPr/>
        <a:lstStyle/>
        <a:p>
          <a:endParaRPr lang="en-US"/>
        </a:p>
      </dgm:t>
    </dgm:pt>
    <dgm:pt modelId="{30B3D309-A48B-4AC6-A7B7-C2F6CFEB4C7C}" type="pres">
      <dgm:prSet presAssocID="{37B9BBB7-2EFA-466E-9B7F-46E9690DDA91}" presName="Name9" presStyleLbl="sibTrans2D1" presStyleIdx="4" presStyleCnt="5"/>
      <dgm:spPr/>
      <dgm:t>
        <a:bodyPr/>
        <a:lstStyle/>
        <a:p>
          <a:endParaRPr lang="en-US"/>
        </a:p>
      </dgm:t>
    </dgm:pt>
    <dgm:pt modelId="{ED5D79C4-FB11-48E9-974D-17EB3D3B4A41}" type="pres">
      <dgm:prSet presAssocID="{481ECDBF-A9FC-4704-BBA8-0A132B270F5E}" presName="composite2" presStyleCnt="0"/>
      <dgm:spPr/>
      <dgm:t>
        <a:bodyPr/>
        <a:lstStyle/>
        <a:p>
          <a:endParaRPr lang="en-US"/>
        </a:p>
      </dgm:t>
    </dgm:pt>
    <dgm:pt modelId="{019DB29A-CBDF-4A12-BF42-B8EA282BB8DA}" type="pres">
      <dgm:prSet presAssocID="{481ECDBF-A9FC-4704-BBA8-0A132B270F5E}" presName="dummyNode2" presStyleLbl="node1" presStyleIdx="4" presStyleCnt="6"/>
      <dgm:spPr/>
      <dgm:t>
        <a:bodyPr/>
        <a:lstStyle/>
        <a:p>
          <a:endParaRPr lang="en-US"/>
        </a:p>
      </dgm:t>
    </dgm:pt>
    <dgm:pt modelId="{48C878E7-B7C7-4099-9EB2-387AEEBB19C9}" type="pres">
      <dgm:prSet presAssocID="{481ECDBF-A9FC-4704-BBA8-0A132B270F5E}" presName="childNode2" presStyleLbl="bgAcc1" presStyleIdx="5" presStyleCnt="6" custScaleX="153541" custScaleY="182310" custLinFactNeighborX="-9290" custLinFactNeighborY="-416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6D3937-1FBA-49EB-9476-6EE60584F3E4}" type="pres">
      <dgm:prSet presAssocID="{481ECDBF-A9FC-4704-BBA8-0A132B270F5E}" presName="childNode2tx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03FEC5-AB80-40B9-BE51-DBD3BC6C30F9}" type="pres">
      <dgm:prSet presAssocID="{481ECDBF-A9FC-4704-BBA8-0A132B270F5E}" presName="parentNode2" presStyleLbl="node1" presStyleIdx="5" presStyleCnt="6" custAng="934757" custScaleX="164177" custScaleY="233248" custLinFactY="-93959" custLinFactNeighborX="-6324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DC3101-CDBF-41BF-9BCD-2D545616172B}" type="pres">
      <dgm:prSet presAssocID="{481ECDBF-A9FC-4704-BBA8-0A132B270F5E}" presName="connSite2" presStyleCnt="0"/>
      <dgm:spPr/>
      <dgm:t>
        <a:bodyPr/>
        <a:lstStyle/>
        <a:p>
          <a:endParaRPr lang="en-US"/>
        </a:p>
      </dgm:t>
    </dgm:pt>
  </dgm:ptLst>
  <dgm:cxnLst>
    <dgm:cxn modelId="{07B40AC9-BFEB-4A6C-88BD-F50D255EF246}" srcId="{481ECDBF-A9FC-4704-BBA8-0A132B270F5E}" destId="{9869EC59-CA1C-4C6D-8B1C-8A5DBE9A1358}" srcOrd="0" destOrd="0" parTransId="{BE10A15F-B30A-4FF2-B86A-74230BE18CCE}" sibTransId="{3B830EC5-0F73-4D18-99CE-6474B456609A}"/>
    <dgm:cxn modelId="{2744C5D8-8572-4750-B297-72DC65F5A241}" type="presOf" srcId="{BDFC90BD-2532-472E-B64A-6B03073456BA}" destId="{F3258EC0-90DC-49E7-AA3A-ACED93C81F6A}" srcOrd="0" destOrd="3" presId="urn:microsoft.com/office/officeart/2005/8/layout/hProcess4"/>
    <dgm:cxn modelId="{8ABAB6EC-2032-4373-A69E-85EC54C78E09}" srcId="{3E6F18A4-E0CE-4145-8BF0-CEBF206B74CB}" destId="{ECCC1142-80E5-487A-8A00-C04FEE09C796}" srcOrd="0" destOrd="0" parTransId="{2ACB6F33-E561-41F0-9986-E9EEDC3D18FA}" sibTransId="{0E2A7CC2-15DA-495C-ACC5-99CB3028928E}"/>
    <dgm:cxn modelId="{0DE64227-F40A-45D8-8B01-AAB3DD18F1D7}" type="presOf" srcId="{D965428A-FFBE-431E-85BF-6D66029DB78C}" destId="{735438A4-19A8-402D-BB24-E5B4B4F5C16B}" srcOrd="0" destOrd="0" presId="urn:microsoft.com/office/officeart/2005/8/layout/hProcess4"/>
    <dgm:cxn modelId="{223422B4-CB12-43D9-A2BB-608A6BCCE220}" srcId="{D965428A-FFBE-431E-85BF-6D66029DB78C}" destId="{3E6F18A4-E0CE-4145-8BF0-CEBF206B74CB}" srcOrd="1" destOrd="0" parTransId="{BBABA18F-F0AC-4E07-9A48-191FE79EF57A}" sibTransId="{98FC2FAA-F35C-4029-A17C-8BF5953D97AC}"/>
    <dgm:cxn modelId="{9BD3DA52-9DCE-4438-9683-D56FF2BBB5BC}" type="presOf" srcId="{676B9B38-F895-4845-B486-1E30A97D8E29}" destId="{48C878E7-B7C7-4099-9EB2-387AEEBB19C9}" srcOrd="0" destOrd="1" presId="urn:microsoft.com/office/officeart/2005/8/layout/hProcess4"/>
    <dgm:cxn modelId="{871217E8-DBF9-4B9C-9236-AF4A2EF3F13B}" srcId="{4A4DD1D1-F0B2-4B75-8A69-88E597D6ACE6}" destId="{D174A381-2C57-4D51-A894-69D444131A72}" srcOrd="3" destOrd="0" parTransId="{F6D206BA-2DDA-4398-AA65-E2C36FD77398}" sibTransId="{38C02EEE-98F9-43C6-B303-5D6064C5B515}"/>
    <dgm:cxn modelId="{5D8402A2-6B63-4D4C-8083-B084B418B422}" type="presOf" srcId="{9C639499-2689-4967-936E-736A5C84FC38}" destId="{E43B2376-5542-4AF7-856F-BACCFECFED68}" srcOrd="0" destOrd="0" presId="urn:microsoft.com/office/officeart/2005/8/layout/hProcess4"/>
    <dgm:cxn modelId="{24AFD9A9-9F67-465F-8345-FEF21B16AD48}" type="presOf" srcId="{A4D7F2F5-0C21-4829-AE3A-6D187EAFB153}" destId="{17C408CD-8D93-453E-81F7-27AA34E4D20D}" srcOrd="1" destOrd="2" presId="urn:microsoft.com/office/officeart/2005/8/layout/hProcess4"/>
    <dgm:cxn modelId="{41935A82-F06D-4B65-9495-925466DFA7B1}" type="presOf" srcId="{F1943B1C-CE04-4372-B469-4C342CD53CFB}" destId="{17C408CD-8D93-453E-81F7-27AA34E4D20D}" srcOrd="1" destOrd="6" presId="urn:microsoft.com/office/officeart/2005/8/layout/hProcess4"/>
    <dgm:cxn modelId="{2775A569-2BDE-4095-92DF-65A594C9E8EB}" type="presOf" srcId="{2901BBF1-89F4-4322-8B47-7635A2C6EE2B}" destId="{B9116D17-7973-450F-AA29-298BD9981D00}" srcOrd="1" destOrd="1" presId="urn:microsoft.com/office/officeart/2005/8/layout/hProcess4"/>
    <dgm:cxn modelId="{C78CC772-B4C1-4071-8959-B41877ECC218}" srcId="{481ECDBF-A9FC-4704-BBA8-0A132B270F5E}" destId="{676B9B38-F895-4845-B486-1E30A97D8E29}" srcOrd="1" destOrd="0" parTransId="{BEF70A4E-23F0-48E2-807A-BC5BF775A14B}" sibTransId="{E6525606-92FD-458C-9287-8AD3E6AB23BA}"/>
    <dgm:cxn modelId="{05E78E31-32BC-4476-9333-9AEBC221BC32}" type="presOf" srcId="{2901BBF1-89F4-4322-8B47-7635A2C6EE2B}" destId="{5FEC7B1B-C987-474D-896E-AB9CB1FE7BE7}" srcOrd="0" destOrd="1" presId="urn:microsoft.com/office/officeart/2005/8/layout/hProcess4"/>
    <dgm:cxn modelId="{E189AFC2-3576-4617-AE51-8ACF7BA593D8}" type="presOf" srcId="{720F588D-A8A7-433A-8FB8-945987D2907D}" destId="{158FE558-3345-4FD3-A27F-BBB369DAC7AA}" srcOrd="0" destOrd="1" presId="urn:microsoft.com/office/officeart/2005/8/layout/hProcess4"/>
    <dgm:cxn modelId="{5E81F3EE-F353-452A-AF28-8DCCD30CC429}" type="presOf" srcId="{2EB0004D-34BC-4062-8AF0-E70412F3DBF1}" destId="{8D594879-3BEE-4814-BDF0-7FECDD93DECF}" srcOrd="0" destOrd="3" presId="urn:microsoft.com/office/officeart/2005/8/layout/hProcess4"/>
    <dgm:cxn modelId="{7334ADB7-AE5F-40FC-ABCC-0DB9AAB738D6}" type="presOf" srcId="{561A60AC-86D0-4271-B690-D8644072D853}" destId="{5FEC7B1B-C987-474D-896E-AB9CB1FE7BE7}" srcOrd="0" destOrd="2" presId="urn:microsoft.com/office/officeart/2005/8/layout/hProcess4"/>
    <dgm:cxn modelId="{A89B0FA4-29B3-4570-A460-E2B71C107F30}" type="presOf" srcId="{96048503-E9B4-45B8-A748-5761B1DD0F6A}" destId="{70154BB0-5D34-4963-98D1-43539C472AB9}" srcOrd="0" destOrd="0" presId="urn:microsoft.com/office/officeart/2005/8/layout/hProcess4"/>
    <dgm:cxn modelId="{7D75BBDB-FCA4-4949-B947-3C6BD89633F8}" srcId="{D965428A-FFBE-431E-85BF-6D66029DB78C}" destId="{481ECDBF-A9FC-4704-BBA8-0A132B270F5E}" srcOrd="5" destOrd="0" parTransId="{6888F0DB-4809-47E9-9D16-3DD8B767B578}" sibTransId="{98BBA859-1BFD-40EC-BFE9-BF6589AD6D62}"/>
    <dgm:cxn modelId="{A90DFF7A-3A96-4AD5-B913-C89F0BD1E281}" type="presOf" srcId="{EAB86F98-82C8-4BE9-986A-A5777985EBD6}" destId="{92FAB614-88AA-4EFB-B820-CDCAD0E8E005}" srcOrd="0" destOrd="0" presId="urn:microsoft.com/office/officeart/2005/8/layout/hProcess4"/>
    <dgm:cxn modelId="{A48C95FE-7CA8-4E49-A62B-E9645E4F85BB}" type="presOf" srcId="{4A4DD1D1-F0B2-4B75-8A69-88E597D6ACE6}" destId="{158FE558-3345-4FD3-A27F-BBB369DAC7AA}" srcOrd="0" destOrd="0" presId="urn:microsoft.com/office/officeart/2005/8/layout/hProcess4"/>
    <dgm:cxn modelId="{9C36F254-7339-40C0-9EB4-9166E34E6EBF}" type="presOf" srcId="{C0DE9340-7C0C-4B24-9A23-10CC34E56B30}" destId="{AF237934-02CA-4A77-9D17-9DEEC7D9FA18}" srcOrd="1" destOrd="2" presId="urn:microsoft.com/office/officeart/2005/8/layout/hProcess4"/>
    <dgm:cxn modelId="{0BDCE321-4571-4005-A157-038B0436B56D}" type="presOf" srcId="{37B9BBB7-2EFA-466E-9B7F-46E9690DDA91}" destId="{30B3D309-A48B-4AC6-A7B7-C2F6CFEB4C7C}" srcOrd="0" destOrd="0" presId="urn:microsoft.com/office/officeart/2005/8/layout/hProcess4"/>
    <dgm:cxn modelId="{1A6466A7-95C0-4A28-ABF7-0D24D8A72855}" type="presOf" srcId="{C635669F-DC21-48B4-8CD1-18226FC504F8}" destId="{20917020-71DE-47CB-A17B-577623748344}" srcOrd="1" destOrd="2" presId="urn:microsoft.com/office/officeart/2005/8/layout/hProcess4"/>
    <dgm:cxn modelId="{7DC85211-4D2E-4B10-8BCB-B501D4712C23}" type="presOf" srcId="{AAE7DCB8-E23B-432E-87AA-0BB0BD3AF8EA}" destId="{158FE558-3345-4FD3-A27F-BBB369DAC7AA}" srcOrd="0" destOrd="3" presId="urn:microsoft.com/office/officeart/2005/8/layout/hProcess4"/>
    <dgm:cxn modelId="{B64876FE-E797-42AE-AFCC-2425FC578D61}" type="presOf" srcId="{ECCC1142-80E5-487A-8A00-C04FEE09C796}" destId="{AF237934-02CA-4A77-9D17-9DEEC7D9FA18}" srcOrd="1" destOrd="0" presId="urn:microsoft.com/office/officeart/2005/8/layout/hProcess4"/>
    <dgm:cxn modelId="{0F827A71-3949-42AD-BEA7-77D2A84E939C}" type="presOf" srcId="{720F588D-A8A7-433A-8FB8-945987D2907D}" destId="{17C408CD-8D93-453E-81F7-27AA34E4D20D}" srcOrd="1" destOrd="1" presId="urn:microsoft.com/office/officeart/2005/8/layout/hProcess4"/>
    <dgm:cxn modelId="{1780126E-C84D-4FE4-BF41-3E0C8198E769}" srcId="{733E8850-F8CE-4AA9-ADE8-62B6CFE7D5E9}" destId="{2901BBF1-89F4-4322-8B47-7635A2C6EE2B}" srcOrd="1" destOrd="0" parTransId="{D845829F-0CD9-40BE-A99C-6CC83F1A847E}" sibTransId="{E162176B-4D02-43CE-88FA-B7412F3EB073}"/>
    <dgm:cxn modelId="{12FF3FE7-65CD-4FA1-A8FF-7DEF38417D69}" type="presOf" srcId="{B9ADE262-0A6F-406A-A4FB-04B4049F6528}" destId="{F3258EC0-90DC-49E7-AA3A-ACED93C81F6A}" srcOrd="0" destOrd="1" presId="urn:microsoft.com/office/officeart/2005/8/layout/hProcess4"/>
    <dgm:cxn modelId="{0C236DBD-464E-484C-95BF-D45DA9472888}" type="presOf" srcId="{3E6F18A4-E0CE-4145-8BF0-CEBF206B74CB}" destId="{6470D096-25D6-431D-830A-56411412735A}" srcOrd="0" destOrd="0" presId="urn:microsoft.com/office/officeart/2005/8/layout/hProcess4"/>
    <dgm:cxn modelId="{C1A847D3-FDE4-4419-9D83-7D2E048B0893}" type="presOf" srcId="{170D5EE4-A2F9-45EB-8A9B-9E0AA5700310}" destId="{F3258EC0-90DC-49E7-AA3A-ACED93C81F6A}" srcOrd="0" destOrd="4" presId="urn:microsoft.com/office/officeart/2005/8/layout/hProcess4"/>
    <dgm:cxn modelId="{C13FB0A7-A823-4573-940B-34C89D95CC55}" srcId="{4A4DD1D1-F0B2-4B75-8A69-88E597D6ACE6}" destId="{AAE7DCB8-E23B-432E-87AA-0BB0BD3AF8EA}" srcOrd="2" destOrd="0" parTransId="{DE227298-0E15-438C-8AE7-446374FC12FC}" sibTransId="{A82E2976-C6D4-4F3D-9D95-119885DA6C73}"/>
    <dgm:cxn modelId="{F3824DEA-C924-49B9-8322-FF437982E940}" type="presOf" srcId="{F1943B1C-CE04-4372-B469-4C342CD53CFB}" destId="{158FE558-3345-4FD3-A27F-BBB369DAC7AA}" srcOrd="0" destOrd="6" presId="urn:microsoft.com/office/officeart/2005/8/layout/hProcess4"/>
    <dgm:cxn modelId="{911839BC-6D56-4D27-BE8D-B03AAE162A30}" srcId="{4A4DD1D1-F0B2-4B75-8A69-88E597D6ACE6}" destId="{720F588D-A8A7-433A-8FB8-945987D2907D}" srcOrd="0" destOrd="0" parTransId="{5610E369-714A-4114-B3F0-7D6D2405AE11}" sibTransId="{726EE610-FBA6-46EE-87CD-F31FE0D1BAC9}"/>
    <dgm:cxn modelId="{9C762D1E-B296-4F14-A93F-BE1937B78EF0}" srcId="{4A4DD1D1-F0B2-4B75-8A69-88E597D6ACE6}" destId="{F1943B1C-CE04-4372-B469-4C342CD53CFB}" srcOrd="5" destOrd="0" parTransId="{F71B03CE-5DB4-404A-ABF5-69135BA7261E}" sibTransId="{887C5444-F8D7-4CCE-BA75-E66E128F2537}"/>
    <dgm:cxn modelId="{A4E25133-8844-4CFD-B0EC-81AA4F9B63E6}" type="presOf" srcId="{AAE7DCB8-E23B-432E-87AA-0BB0BD3AF8EA}" destId="{17C408CD-8D93-453E-81F7-27AA34E4D20D}" srcOrd="1" destOrd="3" presId="urn:microsoft.com/office/officeart/2005/8/layout/hProcess4"/>
    <dgm:cxn modelId="{8ACF451A-E1B9-4924-BAA2-3C73883CEBC3}" type="presOf" srcId="{D26FDE5E-8836-4482-857A-7F3B054698CB}" destId="{17C408CD-8D93-453E-81F7-27AA34E4D20D}" srcOrd="1" destOrd="7" presId="urn:microsoft.com/office/officeart/2005/8/layout/hProcess4"/>
    <dgm:cxn modelId="{D93FA84B-639A-46C4-8FE6-57925095AD76}" srcId="{D965428A-FFBE-431E-85BF-6D66029DB78C}" destId="{B43CCAEF-48CB-4297-80AB-A436D54BD316}" srcOrd="2" destOrd="0" parTransId="{F33DF95B-21EE-452B-9CF4-C13610512738}" sibTransId="{0731B71F-B961-43F4-B493-27274BB04F6F}"/>
    <dgm:cxn modelId="{55A6E6C0-F1DE-4034-9C20-B93D318A77CB}" type="presOf" srcId="{BDFC90BD-2532-472E-B64A-6B03073456BA}" destId="{AF237934-02CA-4A77-9D17-9DEEC7D9FA18}" srcOrd="1" destOrd="3" presId="urn:microsoft.com/office/officeart/2005/8/layout/hProcess4"/>
    <dgm:cxn modelId="{BE1F90E6-C2D7-4F9A-ADA1-36FC4686B890}" type="presOf" srcId="{9869EC59-CA1C-4C6D-8B1C-8A5DBE9A1358}" destId="{48C878E7-B7C7-4099-9EB2-387AEEBB19C9}" srcOrd="0" destOrd="0" presId="urn:microsoft.com/office/officeart/2005/8/layout/hProcess4"/>
    <dgm:cxn modelId="{05882A9C-1338-4FBE-AC1D-72AEC10D2E9B}" srcId="{B43CCAEF-48CB-4297-80AB-A436D54BD316}" destId="{C635669F-DC21-48B4-8CD1-18226FC504F8}" srcOrd="2" destOrd="0" parTransId="{9CEAB6FE-4435-4A79-B210-D63BA8DC5B70}" sibTransId="{6FAE359F-E106-42C7-B4A6-F53DD125348C}"/>
    <dgm:cxn modelId="{48FF9FAE-07B7-49FB-A7D4-232DF5434CE5}" type="presOf" srcId="{97D1B6CA-B58C-4718-8E3A-38C6708D8974}" destId="{8D594879-3BEE-4814-BDF0-7FECDD93DECF}" srcOrd="0" destOrd="1" presId="urn:microsoft.com/office/officeart/2005/8/layout/hProcess4"/>
    <dgm:cxn modelId="{9C100FFE-078D-467C-B42C-DD4676AE8EF4}" type="presOf" srcId="{5B39183D-61F9-425C-BA49-774B8B4A6D65}" destId="{158FE558-3345-4FD3-A27F-BBB369DAC7AA}" srcOrd="0" destOrd="5" presId="urn:microsoft.com/office/officeart/2005/8/layout/hProcess4"/>
    <dgm:cxn modelId="{3DCEEB99-11F9-4230-9833-5217882794AB}" srcId="{3E6F18A4-E0CE-4145-8BF0-CEBF206B74CB}" destId="{C0DE9340-7C0C-4B24-9A23-10CC34E56B30}" srcOrd="2" destOrd="0" parTransId="{5CA956E7-51C5-4CEB-952E-D034D97D6F24}" sibTransId="{B9F946F5-158F-4346-B16D-1B3891E4C0C1}"/>
    <dgm:cxn modelId="{D7194C49-09A0-493A-9F02-3A02442F9E10}" type="presOf" srcId="{C635669F-DC21-48B4-8CD1-18226FC504F8}" destId="{8D594879-3BEE-4814-BDF0-7FECDD93DECF}" srcOrd="0" destOrd="2" presId="urn:microsoft.com/office/officeart/2005/8/layout/hProcess4"/>
    <dgm:cxn modelId="{C3BF1ADC-E9B7-4D77-B82F-1F5DB8639FE8}" type="presOf" srcId="{2EB0004D-34BC-4062-8AF0-E70412F3DBF1}" destId="{20917020-71DE-47CB-A17B-577623748344}" srcOrd="1" destOrd="3" presId="urn:microsoft.com/office/officeart/2005/8/layout/hProcess4"/>
    <dgm:cxn modelId="{1DD675F0-8105-4846-A877-431F609BCEAD}" type="presOf" srcId="{354381F9-B974-4DC4-86B6-655C7594794B}" destId="{5FEC7B1B-C987-474D-896E-AB9CB1FE7BE7}" srcOrd="0" destOrd="3" presId="urn:microsoft.com/office/officeart/2005/8/layout/hProcess4"/>
    <dgm:cxn modelId="{9BDCA17F-F1DB-44D2-AC29-4B26542EF497}" srcId="{733E8850-F8CE-4AA9-ADE8-62B6CFE7D5E9}" destId="{354381F9-B974-4DC4-86B6-655C7594794B}" srcOrd="3" destOrd="0" parTransId="{EB1006D9-50E0-4AA3-872E-660F9A00CF1B}" sibTransId="{43ACE351-6A93-4029-8AE3-A4EF896F9640}"/>
    <dgm:cxn modelId="{F34EB1F1-C095-4F82-B44C-1106A1695BB6}" type="presOf" srcId="{4A4DD1D1-F0B2-4B75-8A69-88E597D6ACE6}" destId="{17C408CD-8D93-453E-81F7-27AA34E4D20D}" srcOrd="1" destOrd="0" presId="urn:microsoft.com/office/officeart/2005/8/layout/hProcess4"/>
    <dgm:cxn modelId="{B668EDF6-B68D-40FD-B672-601E982F2C7D}" type="presOf" srcId="{481ECDBF-A9FC-4704-BBA8-0A132B270F5E}" destId="{9B03FEC5-AB80-40B9-BE51-DBD3BC6C30F9}" srcOrd="0" destOrd="0" presId="urn:microsoft.com/office/officeart/2005/8/layout/hProcess4"/>
    <dgm:cxn modelId="{32F0EF7D-3BC3-4808-A0E3-D15CA524481A}" srcId="{3E6F18A4-E0CE-4145-8BF0-CEBF206B74CB}" destId="{BDFC90BD-2532-472E-B64A-6B03073456BA}" srcOrd="3" destOrd="0" parTransId="{543743F4-3D94-4AE2-AAED-1C0E98A1A298}" sibTransId="{03F3EC06-C43A-43FE-9B5A-2B83CB89B952}"/>
    <dgm:cxn modelId="{0E0883B9-507C-46A5-A6DE-3BF51D759699}" srcId="{3E6F18A4-E0CE-4145-8BF0-CEBF206B74CB}" destId="{B9ADE262-0A6F-406A-A4FB-04B4049F6528}" srcOrd="1" destOrd="0" parTransId="{15CEAD2C-BF3F-40DC-A538-A33C609941A9}" sibTransId="{96313476-AB48-4623-964D-2D00CFDAF482}"/>
    <dgm:cxn modelId="{9E604156-A825-4279-8231-501B69798379}" type="presOf" srcId="{D26FDE5E-8836-4482-857A-7F3B054698CB}" destId="{158FE558-3345-4FD3-A27F-BBB369DAC7AA}" srcOrd="0" destOrd="7" presId="urn:microsoft.com/office/officeart/2005/8/layout/hProcess4"/>
    <dgm:cxn modelId="{68358BF1-C4E2-4E72-82E7-A7BAE857F955}" type="presOf" srcId="{70EB9491-0D5B-445F-ACB6-1B1953C01939}" destId="{E4C3225F-8668-431F-905C-1148A855B5F9}" srcOrd="0" destOrd="0" presId="urn:microsoft.com/office/officeart/2005/8/layout/hProcess4"/>
    <dgm:cxn modelId="{B27C7B54-0E44-42C9-9977-85B5354F7188}" srcId="{F8528F4F-076A-49B3-873D-0BD1ABC31BA2}" destId="{EAB86F98-82C8-4BE9-986A-A5777985EBD6}" srcOrd="0" destOrd="0" parTransId="{05B41F38-C1B0-41F3-85F0-2C545B0F05EB}" sibTransId="{7F6A6BCE-DB8B-4741-B7BC-469FCD60DCB8}"/>
    <dgm:cxn modelId="{50752589-C54A-42F2-817B-E6330E662A91}" type="presOf" srcId="{B616686B-8611-478E-B542-6B439B60D059}" destId="{B9116D17-7973-450F-AA29-298BD9981D00}" srcOrd="1" destOrd="0" presId="urn:microsoft.com/office/officeart/2005/8/layout/hProcess4"/>
    <dgm:cxn modelId="{A31D0240-764A-4D2E-BD7E-BEB2E3474295}" srcId="{B43CCAEF-48CB-4297-80AB-A436D54BD316}" destId="{5DA61FDE-224E-48F4-9690-F8D5948BB11A}" srcOrd="0" destOrd="0" parTransId="{1B0DB887-DC03-4040-9896-6E1FC8DEC88E}" sibTransId="{ADE25EA6-FC1B-4AA6-83E2-A51843454820}"/>
    <dgm:cxn modelId="{C2C5C94A-86FC-405F-B78F-1EF64865747B}" srcId="{70EB9491-0D5B-445F-ACB6-1B1953C01939}" destId="{D26FDE5E-8836-4482-857A-7F3B054698CB}" srcOrd="1" destOrd="0" parTransId="{CE9B77EC-57A7-469C-AE3F-BE7C1393CF57}" sibTransId="{3C3AE3EE-1DD7-4260-9DB3-0F8BB19F3EEE}"/>
    <dgm:cxn modelId="{39E3419D-43AB-4321-AE16-4D9107BFF21D}" type="presOf" srcId="{D174A381-2C57-4D51-A894-69D444131A72}" destId="{158FE558-3345-4FD3-A27F-BBB369DAC7AA}" srcOrd="0" destOrd="4" presId="urn:microsoft.com/office/officeart/2005/8/layout/hProcess4"/>
    <dgm:cxn modelId="{55D0A61C-C72F-401C-B5D2-C67CBC40FE9B}" srcId="{733E8850-F8CE-4AA9-ADE8-62B6CFE7D5E9}" destId="{561A60AC-86D0-4271-B690-D8644072D853}" srcOrd="2" destOrd="0" parTransId="{3BEE1877-CF8C-4CF4-805E-91227C867CF6}" sibTransId="{9A73FF10-CF0E-482F-B204-C7DB75E9535A}"/>
    <dgm:cxn modelId="{2542E812-760B-4F5F-BF5E-06B0F9ACC09C}" srcId="{4A4DD1D1-F0B2-4B75-8A69-88E597D6ACE6}" destId="{5B39183D-61F9-425C-BA49-774B8B4A6D65}" srcOrd="4" destOrd="0" parTransId="{8E93FB89-CF50-4204-AC01-CA04D6BEE8D1}" sibTransId="{08DBC7AD-D004-42A7-BA50-7727883A540D}"/>
    <dgm:cxn modelId="{F253362B-A4FD-487A-9E83-6AEED0F6C30A}" type="presOf" srcId="{5B39183D-61F9-425C-BA49-774B8B4A6D65}" destId="{17C408CD-8D93-453E-81F7-27AA34E4D20D}" srcOrd="1" destOrd="5" presId="urn:microsoft.com/office/officeart/2005/8/layout/hProcess4"/>
    <dgm:cxn modelId="{FB923776-7576-4EDF-834D-3E5E3EEB0796}" type="presOf" srcId="{B9ADE262-0A6F-406A-A4FB-04B4049F6528}" destId="{AF237934-02CA-4A77-9D17-9DEEC7D9FA18}" srcOrd="1" destOrd="1" presId="urn:microsoft.com/office/officeart/2005/8/layout/hProcess4"/>
    <dgm:cxn modelId="{A211C9AA-1C8D-4390-ACC0-975770EFAD5A}" type="presOf" srcId="{9869EC59-CA1C-4C6D-8B1C-8A5DBE9A1358}" destId="{D86D3937-1FBA-49EB-9476-6EE60584F3E4}" srcOrd="1" destOrd="0" presId="urn:microsoft.com/office/officeart/2005/8/layout/hProcess4"/>
    <dgm:cxn modelId="{14FAEEF1-60FB-4658-AAE6-A71EFC28B6A8}" srcId="{B43CCAEF-48CB-4297-80AB-A436D54BD316}" destId="{2EB0004D-34BC-4062-8AF0-E70412F3DBF1}" srcOrd="3" destOrd="0" parTransId="{6FD285E4-CA12-4F6E-9226-57B1B3FB2236}" sibTransId="{A6F41FE8-F35F-46AA-9930-B81E6EAE6294}"/>
    <dgm:cxn modelId="{41E76FBF-FAB1-4E27-95AD-159118A82439}" type="presOf" srcId="{5DA61FDE-224E-48F4-9690-F8D5948BB11A}" destId="{20917020-71DE-47CB-A17B-577623748344}" srcOrd="1" destOrd="0" presId="urn:microsoft.com/office/officeart/2005/8/layout/hProcess4"/>
    <dgm:cxn modelId="{B85FCAA0-99E4-40A6-B0D8-296AD905CFA7}" type="presOf" srcId="{5DA61FDE-224E-48F4-9690-F8D5948BB11A}" destId="{8D594879-3BEE-4814-BDF0-7FECDD93DECF}" srcOrd="0" destOrd="0" presId="urn:microsoft.com/office/officeart/2005/8/layout/hProcess4"/>
    <dgm:cxn modelId="{0FD05723-BA38-4DC5-9CA0-21E7ACA60C12}" srcId="{70EB9491-0D5B-445F-ACB6-1B1953C01939}" destId="{4A4DD1D1-F0B2-4B75-8A69-88E597D6ACE6}" srcOrd="0" destOrd="0" parTransId="{09E7C991-0F48-479F-85A8-A8CE87D9E1DE}" sibTransId="{A72B7610-1594-477C-9087-5086FEEE9CCB}"/>
    <dgm:cxn modelId="{AEADAE07-537A-4684-B13C-4D075C12C45D}" type="presOf" srcId="{561A60AC-86D0-4271-B690-D8644072D853}" destId="{B9116D17-7973-450F-AA29-298BD9981D00}" srcOrd="1" destOrd="2" presId="urn:microsoft.com/office/officeart/2005/8/layout/hProcess4"/>
    <dgm:cxn modelId="{C71C32BE-F3B8-4E7A-90E3-C3EC5273B0C0}" type="presOf" srcId="{0731B71F-B961-43F4-B493-27274BB04F6F}" destId="{8C26B448-67AD-40A8-B8E2-99B344FB87C6}" srcOrd="0" destOrd="0" presId="urn:microsoft.com/office/officeart/2005/8/layout/hProcess4"/>
    <dgm:cxn modelId="{F63BB433-B16B-40C9-B09E-79A350089CA1}" srcId="{D965428A-FFBE-431E-85BF-6D66029DB78C}" destId="{733E8850-F8CE-4AA9-ADE8-62B6CFE7D5E9}" srcOrd="4" destOrd="0" parTransId="{2751DDEF-02C3-4128-AC8A-06ED57369445}" sibTransId="{37B9BBB7-2EFA-466E-9B7F-46E9690DDA91}"/>
    <dgm:cxn modelId="{B497199B-95D5-447B-998B-600F11891993}" type="presOf" srcId="{B616686B-8611-478E-B542-6B439B60D059}" destId="{5FEC7B1B-C987-474D-896E-AB9CB1FE7BE7}" srcOrd="0" destOrd="0" presId="urn:microsoft.com/office/officeart/2005/8/layout/hProcess4"/>
    <dgm:cxn modelId="{DCC7FC2E-09F7-4F1B-B6DC-EACFC37E9C3A}" type="presOf" srcId="{ECCC1142-80E5-487A-8A00-C04FEE09C796}" destId="{F3258EC0-90DC-49E7-AA3A-ACED93C81F6A}" srcOrd="0" destOrd="0" presId="urn:microsoft.com/office/officeart/2005/8/layout/hProcess4"/>
    <dgm:cxn modelId="{91015B66-46AD-45CE-A4FB-070585842B0F}" srcId="{D965428A-FFBE-431E-85BF-6D66029DB78C}" destId="{F8528F4F-076A-49B3-873D-0BD1ABC31BA2}" srcOrd="0" destOrd="0" parTransId="{CEAC3288-DBAD-4726-8895-AB5979D8131C}" sibTransId="{96048503-E9B4-45B8-A748-5761B1DD0F6A}"/>
    <dgm:cxn modelId="{18CFA68F-5C9B-4935-83BB-4E3053BC56F1}" type="presOf" srcId="{EAB86F98-82C8-4BE9-986A-A5777985EBD6}" destId="{EC94404F-2F77-4672-980B-3431C6C7BA79}" srcOrd="1" destOrd="0" presId="urn:microsoft.com/office/officeart/2005/8/layout/hProcess4"/>
    <dgm:cxn modelId="{36E5E537-4DCB-4667-AB8B-ACC17AAE2D2F}" srcId="{3E6F18A4-E0CE-4145-8BF0-CEBF206B74CB}" destId="{170D5EE4-A2F9-45EB-8A9B-9E0AA5700310}" srcOrd="4" destOrd="0" parTransId="{1C0F9877-CE1B-4E78-8C72-BAA8431B692E}" sibTransId="{331A7452-7CF2-4232-8366-61410150A792}"/>
    <dgm:cxn modelId="{8737C114-DB43-4634-920B-5EBC17FF8116}" type="presOf" srcId="{C0DE9340-7C0C-4B24-9A23-10CC34E56B30}" destId="{F3258EC0-90DC-49E7-AA3A-ACED93C81F6A}" srcOrd="0" destOrd="2" presId="urn:microsoft.com/office/officeart/2005/8/layout/hProcess4"/>
    <dgm:cxn modelId="{485EEABD-6A0E-4AEF-A56F-D7FAF8BBF375}" srcId="{4A4DD1D1-F0B2-4B75-8A69-88E597D6ACE6}" destId="{A4D7F2F5-0C21-4829-AE3A-6D187EAFB153}" srcOrd="1" destOrd="0" parTransId="{115FE69C-2669-4B25-B6D0-42655C72533F}" sibTransId="{271098A4-1DF6-4BF8-883D-0141BDB0111D}"/>
    <dgm:cxn modelId="{34BD6732-76BE-437C-BA4B-9253FE886388}" srcId="{B43CCAEF-48CB-4297-80AB-A436D54BD316}" destId="{97D1B6CA-B58C-4718-8E3A-38C6708D8974}" srcOrd="1" destOrd="0" parTransId="{B230395F-CD73-4F04-95E0-8BC69255D781}" sibTransId="{0BD09A3E-EB92-49BF-9D22-E58110F576D2}"/>
    <dgm:cxn modelId="{A0543D33-B63F-472F-B302-7CCF98CF7029}" type="presOf" srcId="{170D5EE4-A2F9-45EB-8A9B-9E0AA5700310}" destId="{AF237934-02CA-4A77-9D17-9DEEC7D9FA18}" srcOrd="1" destOrd="4" presId="urn:microsoft.com/office/officeart/2005/8/layout/hProcess4"/>
    <dgm:cxn modelId="{0A01580F-756C-49E5-BF47-D4C428F1F721}" type="presOf" srcId="{A4D7F2F5-0C21-4829-AE3A-6D187EAFB153}" destId="{158FE558-3345-4FD3-A27F-BBB369DAC7AA}" srcOrd="0" destOrd="2" presId="urn:microsoft.com/office/officeart/2005/8/layout/hProcess4"/>
    <dgm:cxn modelId="{612D4343-CE3E-4227-8381-E90B76C7088A}" type="presOf" srcId="{676B9B38-F895-4845-B486-1E30A97D8E29}" destId="{D86D3937-1FBA-49EB-9476-6EE60584F3E4}" srcOrd="1" destOrd="1" presId="urn:microsoft.com/office/officeart/2005/8/layout/hProcess4"/>
    <dgm:cxn modelId="{0BE1AF9D-20DE-4CAE-83B4-D6499C92AB06}" type="presOf" srcId="{354381F9-B974-4DC4-86B6-655C7594794B}" destId="{B9116D17-7973-450F-AA29-298BD9981D00}" srcOrd="1" destOrd="3" presId="urn:microsoft.com/office/officeart/2005/8/layout/hProcess4"/>
    <dgm:cxn modelId="{5B6FD412-E66B-4D4C-B2C9-E6C585D17BCD}" type="presOf" srcId="{F8528F4F-076A-49B3-873D-0BD1ABC31BA2}" destId="{C995754E-DF49-45A2-A366-A718D35BA763}" srcOrd="0" destOrd="0" presId="urn:microsoft.com/office/officeart/2005/8/layout/hProcess4"/>
    <dgm:cxn modelId="{88A4C9AA-0A29-4B98-9086-54EABC990E18}" type="presOf" srcId="{D174A381-2C57-4D51-A894-69D444131A72}" destId="{17C408CD-8D93-453E-81F7-27AA34E4D20D}" srcOrd="1" destOrd="4" presId="urn:microsoft.com/office/officeart/2005/8/layout/hProcess4"/>
    <dgm:cxn modelId="{B3C000AC-DDA5-446F-9705-58DFA7D47EC3}" type="presOf" srcId="{733E8850-F8CE-4AA9-ADE8-62B6CFE7D5E9}" destId="{2A705FCE-9D61-4CDA-A14F-2AEB05F8F119}" srcOrd="0" destOrd="0" presId="urn:microsoft.com/office/officeart/2005/8/layout/hProcess4"/>
    <dgm:cxn modelId="{B685F24B-E9FB-418C-A8A7-F6E12916DF62}" type="presOf" srcId="{98FC2FAA-F35C-4029-A17C-8BF5953D97AC}" destId="{0FB0AE8F-B5DB-4795-9F68-72F98805500F}" srcOrd="0" destOrd="0" presId="urn:microsoft.com/office/officeart/2005/8/layout/hProcess4"/>
    <dgm:cxn modelId="{A9BFC7A2-9D48-4C8F-A8CE-9D9452F506B9}" srcId="{733E8850-F8CE-4AA9-ADE8-62B6CFE7D5E9}" destId="{B616686B-8611-478E-B542-6B439B60D059}" srcOrd="0" destOrd="0" parTransId="{2C199171-2DFA-4990-A87E-997A6FDA27C7}" sibTransId="{88808DC0-F1D9-4B68-B4A3-6692A32BCD76}"/>
    <dgm:cxn modelId="{91DD74D4-87B1-4B69-9C51-9DD1A3FFEE03}" type="presOf" srcId="{97D1B6CA-B58C-4718-8E3A-38C6708D8974}" destId="{20917020-71DE-47CB-A17B-577623748344}" srcOrd="1" destOrd="1" presId="urn:microsoft.com/office/officeart/2005/8/layout/hProcess4"/>
    <dgm:cxn modelId="{B1AA1D39-40FC-4C31-AF24-2A855B863DAC}" type="presOf" srcId="{B43CCAEF-48CB-4297-80AB-A436D54BD316}" destId="{B18EC8A5-74D0-4E63-B987-C2C5EAC790B8}" srcOrd="0" destOrd="0" presId="urn:microsoft.com/office/officeart/2005/8/layout/hProcess4"/>
    <dgm:cxn modelId="{942C7836-9E7E-4541-A2D5-AE87EF0B71F9}" srcId="{D965428A-FFBE-431E-85BF-6D66029DB78C}" destId="{70EB9491-0D5B-445F-ACB6-1B1953C01939}" srcOrd="3" destOrd="0" parTransId="{9132F7B5-8AA7-4F6B-819F-ABACF25B8A9A}" sibTransId="{9C639499-2689-4967-936E-736A5C84FC38}"/>
    <dgm:cxn modelId="{9E80796D-316E-4F70-A7F0-6D726E2048A7}" type="presParOf" srcId="{735438A4-19A8-402D-BB24-E5B4B4F5C16B}" destId="{12ED8B31-A5A9-423C-87A9-591DAF2F4CBD}" srcOrd="0" destOrd="0" presId="urn:microsoft.com/office/officeart/2005/8/layout/hProcess4"/>
    <dgm:cxn modelId="{53F00008-123D-4A28-9376-F9C199357807}" type="presParOf" srcId="{735438A4-19A8-402D-BB24-E5B4B4F5C16B}" destId="{6745198B-D601-423D-9BFD-D646BB11F9F7}" srcOrd="1" destOrd="0" presId="urn:microsoft.com/office/officeart/2005/8/layout/hProcess4"/>
    <dgm:cxn modelId="{5909B68A-D294-4C6F-8518-28DA42A76545}" type="presParOf" srcId="{735438A4-19A8-402D-BB24-E5B4B4F5C16B}" destId="{BB4E5132-D7F7-4D20-8345-482C5D78635B}" srcOrd="2" destOrd="0" presId="urn:microsoft.com/office/officeart/2005/8/layout/hProcess4"/>
    <dgm:cxn modelId="{50FFFA40-8E71-4B8E-943F-F631839A7D45}" type="presParOf" srcId="{BB4E5132-D7F7-4D20-8345-482C5D78635B}" destId="{94BA3F04-CCBD-4375-9325-B44FC91001C4}" srcOrd="0" destOrd="0" presId="urn:microsoft.com/office/officeart/2005/8/layout/hProcess4"/>
    <dgm:cxn modelId="{96977F58-13BB-42BD-B349-E224E3ACB416}" type="presParOf" srcId="{94BA3F04-CCBD-4375-9325-B44FC91001C4}" destId="{255C56EF-814C-4CB6-8E27-1AF86A8B29FD}" srcOrd="0" destOrd="0" presId="urn:microsoft.com/office/officeart/2005/8/layout/hProcess4"/>
    <dgm:cxn modelId="{AB33FF8B-040E-4FE0-BAF2-3D690667367B}" type="presParOf" srcId="{94BA3F04-CCBD-4375-9325-B44FC91001C4}" destId="{92FAB614-88AA-4EFB-B820-CDCAD0E8E005}" srcOrd="1" destOrd="0" presId="urn:microsoft.com/office/officeart/2005/8/layout/hProcess4"/>
    <dgm:cxn modelId="{F49880BE-B0CE-445C-A3D3-80D86B8A395E}" type="presParOf" srcId="{94BA3F04-CCBD-4375-9325-B44FC91001C4}" destId="{EC94404F-2F77-4672-980B-3431C6C7BA79}" srcOrd="2" destOrd="0" presId="urn:microsoft.com/office/officeart/2005/8/layout/hProcess4"/>
    <dgm:cxn modelId="{378ECC9A-748F-4F97-AE1A-56D870E31591}" type="presParOf" srcId="{94BA3F04-CCBD-4375-9325-B44FC91001C4}" destId="{C995754E-DF49-45A2-A366-A718D35BA763}" srcOrd="3" destOrd="0" presId="urn:microsoft.com/office/officeart/2005/8/layout/hProcess4"/>
    <dgm:cxn modelId="{0F4F3F55-3380-4A86-903F-1602ED9601D7}" type="presParOf" srcId="{94BA3F04-CCBD-4375-9325-B44FC91001C4}" destId="{C1E9B6B2-EF2C-4B8D-9DDC-D59695B57891}" srcOrd="4" destOrd="0" presId="urn:microsoft.com/office/officeart/2005/8/layout/hProcess4"/>
    <dgm:cxn modelId="{68A75634-38A9-4FA2-974D-4CC48F527406}" type="presParOf" srcId="{BB4E5132-D7F7-4D20-8345-482C5D78635B}" destId="{70154BB0-5D34-4963-98D1-43539C472AB9}" srcOrd="1" destOrd="0" presId="urn:microsoft.com/office/officeart/2005/8/layout/hProcess4"/>
    <dgm:cxn modelId="{7E54E469-03E3-429A-802E-7E753E6CF86D}" type="presParOf" srcId="{BB4E5132-D7F7-4D20-8345-482C5D78635B}" destId="{C57E24D1-6AF5-4BCC-B168-5E20EAA231B0}" srcOrd="2" destOrd="0" presId="urn:microsoft.com/office/officeart/2005/8/layout/hProcess4"/>
    <dgm:cxn modelId="{05A347F7-CCEC-4D5F-B7D8-52606D0F106E}" type="presParOf" srcId="{C57E24D1-6AF5-4BCC-B168-5E20EAA231B0}" destId="{6B7992AE-E10F-4516-987F-72C17DAD9AB7}" srcOrd="0" destOrd="0" presId="urn:microsoft.com/office/officeart/2005/8/layout/hProcess4"/>
    <dgm:cxn modelId="{8DF336CE-63F2-4930-8896-73545F6B4A67}" type="presParOf" srcId="{C57E24D1-6AF5-4BCC-B168-5E20EAA231B0}" destId="{F3258EC0-90DC-49E7-AA3A-ACED93C81F6A}" srcOrd="1" destOrd="0" presId="urn:microsoft.com/office/officeart/2005/8/layout/hProcess4"/>
    <dgm:cxn modelId="{5ACAA9D0-556F-4499-84FC-596075A2AE43}" type="presParOf" srcId="{C57E24D1-6AF5-4BCC-B168-5E20EAA231B0}" destId="{AF237934-02CA-4A77-9D17-9DEEC7D9FA18}" srcOrd="2" destOrd="0" presId="urn:microsoft.com/office/officeart/2005/8/layout/hProcess4"/>
    <dgm:cxn modelId="{33995738-7F18-473A-8968-A3F44925A385}" type="presParOf" srcId="{C57E24D1-6AF5-4BCC-B168-5E20EAA231B0}" destId="{6470D096-25D6-431D-830A-56411412735A}" srcOrd="3" destOrd="0" presId="urn:microsoft.com/office/officeart/2005/8/layout/hProcess4"/>
    <dgm:cxn modelId="{838A2885-185F-4C1A-9AD2-BCD4139CA8A7}" type="presParOf" srcId="{C57E24D1-6AF5-4BCC-B168-5E20EAA231B0}" destId="{1B2C37A3-D5A4-4407-A1E7-797A905ADFCD}" srcOrd="4" destOrd="0" presId="urn:microsoft.com/office/officeart/2005/8/layout/hProcess4"/>
    <dgm:cxn modelId="{14A7FB44-D211-43DB-B472-3748D5BC0ABC}" type="presParOf" srcId="{BB4E5132-D7F7-4D20-8345-482C5D78635B}" destId="{0FB0AE8F-B5DB-4795-9F68-72F98805500F}" srcOrd="3" destOrd="0" presId="urn:microsoft.com/office/officeart/2005/8/layout/hProcess4"/>
    <dgm:cxn modelId="{60784AE4-5B85-4CB2-A4E0-87A2C3461774}" type="presParOf" srcId="{BB4E5132-D7F7-4D20-8345-482C5D78635B}" destId="{9C673894-401A-4363-A573-401AB83BB42F}" srcOrd="4" destOrd="0" presId="urn:microsoft.com/office/officeart/2005/8/layout/hProcess4"/>
    <dgm:cxn modelId="{6D894A13-AC7E-4799-8CB4-82B7A6252A20}" type="presParOf" srcId="{9C673894-401A-4363-A573-401AB83BB42F}" destId="{631447DE-1296-4FFC-896F-532DBA7B97B7}" srcOrd="0" destOrd="0" presId="urn:microsoft.com/office/officeart/2005/8/layout/hProcess4"/>
    <dgm:cxn modelId="{2E83066D-EA7A-4A97-9C08-FEEDE7AE874E}" type="presParOf" srcId="{9C673894-401A-4363-A573-401AB83BB42F}" destId="{8D594879-3BEE-4814-BDF0-7FECDD93DECF}" srcOrd="1" destOrd="0" presId="urn:microsoft.com/office/officeart/2005/8/layout/hProcess4"/>
    <dgm:cxn modelId="{FF87C097-824F-490B-811D-DB2F72BCCD07}" type="presParOf" srcId="{9C673894-401A-4363-A573-401AB83BB42F}" destId="{20917020-71DE-47CB-A17B-577623748344}" srcOrd="2" destOrd="0" presId="urn:microsoft.com/office/officeart/2005/8/layout/hProcess4"/>
    <dgm:cxn modelId="{5069B219-0603-41B1-BFB1-42DFFB81C451}" type="presParOf" srcId="{9C673894-401A-4363-A573-401AB83BB42F}" destId="{B18EC8A5-74D0-4E63-B987-C2C5EAC790B8}" srcOrd="3" destOrd="0" presId="urn:microsoft.com/office/officeart/2005/8/layout/hProcess4"/>
    <dgm:cxn modelId="{447052A1-D322-466C-B37E-D2AA09BC82D2}" type="presParOf" srcId="{9C673894-401A-4363-A573-401AB83BB42F}" destId="{752EE9E0-9599-438A-8E4F-7F8128B68190}" srcOrd="4" destOrd="0" presId="urn:microsoft.com/office/officeart/2005/8/layout/hProcess4"/>
    <dgm:cxn modelId="{BB9DD028-6BDF-44A3-ABEA-AB84B90AB23D}" type="presParOf" srcId="{BB4E5132-D7F7-4D20-8345-482C5D78635B}" destId="{8C26B448-67AD-40A8-B8E2-99B344FB87C6}" srcOrd="5" destOrd="0" presId="urn:microsoft.com/office/officeart/2005/8/layout/hProcess4"/>
    <dgm:cxn modelId="{3280779B-AC78-493B-825B-12A36D7C0ADF}" type="presParOf" srcId="{BB4E5132-D7F7-4D20-8345-482C5D78635B}" destId="{81E6BC7E-22DE-40CB-A36B-8B4BF58E9137}" srcOrd="6" destOrd="0" presId="urn:microsoft.com/office/officeart/2005/8/layout/hProcess4"/>
    <dgm:cxn modelId="{58F038AD-1A0F-490C-A437-4DD5B16A1F8F}" type="presParOf" srcId="{81E6BC7E-22DE-40CB-A36B-8B4BF58E9137}" destId="{3173E090-8EC3-4318-9816-332C1CC7C01D}" srcOrd="0" destOrd="0" presId="urn:microsoft.com/office/officeart/2005/8/layout/hProcess4"/>
    <dgm:cxn modelId="{68552010-619F-4596-B3CE-8AF64961EDAF}" type="presParOf" srcId="{81E6BC7E-22DE-40CB-A36B-8B4BF58E9137}" destId="{158FE558-3345-4FD3-A27F-BBB369DAC7AA}" srcOrd="1" destOrd="0" presId="urn:microsoft.com/office/officeart/2005/8/layout/hProcess4"/>
    <dgm:cxn modelId="{87EDCE04-2E48-44D0-BDFA-B4BE5208B2FE}" type="presParOf" srcId="{81E6BC7E-22DE-40CB-A36B-8B4BF58E9137}" destId="{17C408CD-8D93-453E-81F7-27AA34E4D20D}" srcOrd="2" destOrd="0" presId="urn:microsoft.com/office/officeart/2005/8/layout/hProcess4"/>
    <dgm:cxn modelId="{FB0803CE-45F8-4DE7-8503-03056BE70DA1}" type="presParOf" srcId="{81E6BC7E-22DE-40CB-A36B-8B4BF58E9137}" destId="{E4C3225F-8668-431F-905C-1148A855B5F9}" srcOrd="3" destOrd="0" presId="urn:microsoft.com/office/officeart/2005/8/layout/hProcess4"/>
    <dgm:cxn modelId="{1A6593B9-E93D-4988-A5F5-C481BB60EAB0}" type="presParOf" srcId="{81E6BC7E-22DE-40CB-A36B-8B4BF58E9137}" destId="{B8923298-A80E-46EE-AC99-230D935874E6}" srcOrd="4" destOrd="0" presId="urn:microsoft.com/office/officeart/2005/8/layout/hProcess4"/>
    <dgm:cxn modelId="{0B27DA57-9579-43F0-8CAC-0B3EFBA0E4CD}" type="presParOf" srcId="{BB4E5132-D7F7-4D20-8345-482C5D78635B}" destId="{E43B2376-5542-4AF7-856F-BACCFECFED68}" srcOrd="7" destOrd="0" presId="urn:microsoft.com/office/officeart/2005/8/layout/hProcess4"/>
    <dgm:cxn modelId="{602B54EB-26E2-4661-B966-3E36F2DB2E8C}" type="presParOf" srcId="{BB4E5132-D7F7-4D20-8345-482C5D78635B}" destId="{928552E5-DFC9-4B50-9004-1F7948E4D740}" srcOrd="8" destOrd="0" presId="urn:microsoft.com/office/officeart/2005/8/layout/hProcess4"/>
    <dgm:cxn modelId="{26CAAFBC-2B0C-4A5F-8D1E-14AF5F91FEF1}" type="presParOf" srcId="{928552E5-DFC9-4B50-9004-1F7948E4D740}" destId="{B4BD4FB2-0659-4D5F-9BD6-42B73340661D}" srcOrd="0" destOrd="0" presId="urn:microsoft.com/office/officeart/2005/8/layout/hProcess4"/>
    <dgm:cxn modelId="{B146C7BA-DBA6-47F2-91DC-1D9AFF475AB2}" type="presParOf" srcId="{928552E5-DFC9-4B50-9004-1F7948E4D740}" destId="{5FEC7B1B-C987-474D-896E-AB9CB1FE7BE7}" srcOrd="1" destOrd="0" presId="urn:microsoft.com/office/officeart/2005/8/layout/hProcess4"/>
    <dgm:cxn modelId="{A15C306E-B6AD-4AFD-A82C-437516AD4027}" type="presParOf" srcId="{928552E5-DFC9-4B50-9004-1F7948E4D740}" destId="{B9116D17-7973-450F-AA29-298BD9981D00}" srcOrd="2" destOrd="0" presId="urn:microsoft.com/office/officeart/2005/8/layout/hProcess4"/>
    <dgm:cxn modelId="{008B7C37-84F8-478D-9904-801B7B2F8D90}" type="presParOf" srcId="{928552E5-DFC9-4B50-9004-1F7948E4D740}" destId="{2A705FCE-9D61-4CDA-A14F-2AEB05F8F119}" srcOrd="3" destOrd="0" presId="urn:microsoft.com/office/officeart/2005/8/layout/hProcess4"/>
    <dgm:cxn modelId="{5FCC0D88-BDEF-4640-AF98-E65EF5DA9343}" type="presParOf" srcId="{928552E5-DFC9-4B50-9004-1F7948E4D740}" destId="{6084FDB5-7343-4F10-9726-DC4A079D80E7}" srcOrd="4" destOrd="0" presId="urn:microsoft.com/office/officeart/2005/8/layout/hProcess4"/>
    <dgm:cxn modelId="{36DD7264-D1D1-43A9-92D8-A5836637DD7B}" type="presParOf" srcId="{BB4E5132-D7F7-4D20-8345-482C5D78635B}" destId="{30B3D309-A48B-4AC6-A7B7-C2F6CFEB4C7C}" srcOrd="9" destOrd="0" presId="urn:microsoft.com/office/officeart/2005/8/layout/hProcess4"/>
    <dgm:cxn modelId="{25AC4AAE-F991-4BCB-A0B1-0C559FB5B4A6}" type="presParOf" srcId="{BB4E5132-D7F7-4D20-8345-482C5D78635B}" destId="{ED5D79C4-FB11-48E9-974D-17EB3D3B4A41}" srcOrd="10" destOrd="0" presId="urn:microsoft.com/office/officeart/2005/8/layout/hProcess4"/>
    <dgm:cxn modelId="{B4049650-ADDB-48FA-97EC-8F05BD5A19E7}" type="presParOf" srcId="{ED5D79C4-FB11-48E9-974D-17EB3D3B4A41}" destId="{019DB29A-CBDF-4A12-BF42-B8EA282BB8DA}" srcOrd="0" destOrd="0" presId="urn:microsoft.com/office/officeart/2005/8/layout/hProcess4"/>
    <dgm:cxn modelId="{DDDB938A-C5E7-4056-BEF3-2FE33FECDAA7}" type="presParOf" srcId="{ED5D79C4-FB11-48E9-974D-17EB3D3B4A41}" destId="{48C878E7-B7C7-4099-9EB2-387AEEBB19C9}" srcOrd="1" destOrd="0" presId="urn:microsoft.com/office/officeart/2005/8/layout/hProcess4"/>
    <dgm:cxn modelId="{2F52B2CD-44DB-49D6-B496-4FEB61044095}" type="presParOf" srcId="{ED5D79C4-FB11-48E9-974D-17EB3D3B4A41}" destId="{D86D3937-1FBA-49EB-9476-6EE60584F3E4}" srcOrd="2" destOrd="0" presId="urn:microsoft.com/office/officeart/2005/8/layout/hProcess4"/>
    <dgm:cxn modelId="{89CF7410-0AC0-4FCB-AE37-A40087969FC0}" type="presParOf" srcId="{ED5D79C4-FB11-48E9-974D-17EB3D3B4A41}" destId="{9B03FEC5-AB80-40B9-BE51-DBD3BC6C30F9}" srcOrd="3" destOrd="0" presId="urn:microsoft.com/office/officeart/2005/8/layout/hProcess4"/>
    <dgm:cxn modelId="{EA1D1B04-B86A-41C5-A465-94E7DAC5ACA9}" type="presParOf" srcId="{ED5D79C4-FB11-48E9-974D-17EB3D3B4A41}" destId="{CDDC3101-CDBF-41BF-9BCD-2D545616172B}" srcOrd="4" destOrd="0" presId="urn:microsoft.com/office/officeart/2005/8/layout/hProcess4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965428A-FFBE-431E-85BF-6D66029DB78C}" type="doc">
      <dgm:prSet loTypeId="urn:microsoft.com/office/officeart/2005/8/layout/hProcess4" loCatId="process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8528F4F-076A-49B3-873D-0BD1ABC31BA2}">
      <dgm:prSet phldrT="[Texto]" custT="1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</a:rPr>
            <a:t>CENTRO DE INFANCIA</a:t>
          </a:r>
        </a:p>
      </dgm:t>
    </dgm:pt>
    <dgm:pt modelId="{CEAC3288-DBAD-4726-8895-AB5979D8131C}" type="parTrans" cxnId="{91015B66-46AD-45CE-A4FB-070585842B0F}">
      <dgm:prSet/>
      <dgm:spPr/>
      <dgm:t>
        <a:bodyPr/>
        <a:lstStyle/>
        <a:p>
          <a:endParaRPr lang="en-US" sz="700" b="1">
            <a:latin typeface="Antique Olive Roman" pitchFamily="34" charset="0"/>
          </a:endParaRPr>
        </a:p>
      </dgm:t>
    </dgm:pt>
    <dgm:pt modelId="{96048503-E9B4-45B8-A748-5761B1DD0F6A}" type="sibTrans" cxnId="{91015B66-46AD-45CE-A4FB-070585842B0F}">
      <dgm:prSet/>
      <dgm:spPr/>
      <dgm:t>
        <a:bodyPr/>
        <a:lstStyle/>
        <a:p>
          <a:endParaRPr lang="en-US" sz="700" b="1">
            <a:latin typeface="Antique Olive Roman" pitchFamily="34" charset="0"/>
          </a:endParaRPr>
        </a:p>
      </dgm:t>
    </dgm:pt>
    <dgm:pt modelId="{B43CCAEF-48CB-4297-80AB-A436D54BD316}">
      <dgm:prSet phldrT="[Texto]" custT="1"/>
      <dgm:spPr>
        <a:solidFill>
          <a:srgbClr val="CC00CC"/>
        </a:solidFill>
      </dgm:spPr>
      <dgm:t>
        <a:bodyPr/>
        <a:lstStyle/>
        <a:p>
          <a:r>
            <a:rPr lang="en-US" sz="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</a:rPr>
            <a:t>FINALIDADES</a:t>
          </a:r>
          <a:endParaRPr lang="en-US" sz="7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</a:endParaRPr>
        </a:p>
      </dgm:t>
    </dgm:pt>
    <dgm:pt modelId="{F33DF95B-21EE-452B-9CF4-C13610512738}" type="parTrans" cxnId="{D93FA84B-639A-46C4-8FE6-57925095AD76}">
      <dgm:prSet custT="1"/>
      <dgm:spPr/>
      <dgm:t>
        <a:bodyPr/>
        <a:lstStyle/>
        <a:p>
          <a:endParaRPr lang="en-US" sz="700" b="1">
            <a:latin typeface="Antique Olive Roman" pitchFamily="34" charset="0"/>
          </a:endParaRPr>
        </a:p>
      </dgm:t>
    </dgm:pt>
    <dgm:pt modelId="{0731B71F-B961-43F4-B493-27274BB04F6F}" type="sibTrans" cxnId="{D93FA84B-639A-46C4-8FE6-57925095AD76}">
      <dgm:prSet/>
      <dgm:spPr/>
      <dgm:t>
        <a:bodyPr/>
        <a:lstStyle/>
        <a:p>
          <a:endParaRPr lang="en-US" sz="700" b="1">
            <a:latin typeface="Antique Olive Roman" pitchFamily="34" charset="0"/>
          </a:endParaRPr>
        </a:p>
      </dgm:t>
    </dgm:pt>
    <dgm:pt modelId="{151F468C-B0AA-4D7A-95AC-7D93C5369F87}">
      <dgm:prSet phldrT="[Texto]" custT="1"/>
      <dgm:spPr/>
      <dgm:t>
        <a:bodyPr/>
        <a:lstStyle/>
        <a:p>
          <a:r>
            <a:rPr lang="en-US" sz="7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</a:rPr>
            <a:t>ESTRUCTURA</a:t>
          </a:r>
          <a:endParaRPr lang="en-US" sz="7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</a:endParaRPr>
        </a:p>
      </dgm:t>
    </dgm:pt>
    <dgm:pt modelId="{8C8C06C2-8589-424A-8345-9CCE400E471A}" type="parTrans" cxnId="{F4D32BCD-D4EE-410B-B315-E6539A733473}">
      <dgm:prSet custT="1"/>
      <dgm:spPr/>
      <dgm:t>
        <a:bodyPr/>
        <a:lstStyle/>
        <a:p>
          <a:endParaRPr lang="en-US" sz="700" b="1">
            <a:latin typeface="Antique Olive Roman" pitchFamily="34" charset="0"/>
          </a:endParaRPr>
        </a:p>
      </dgm:t>
    </dgm:pt>
    <dgm:pt modelId="{F9FC5D15-134C-42A3-B2D4-20FC1AAA9B5B}" type="sibTrans" cxnId="{F4D32BCD-D4EE-410B-B315-E6539A733473}">
      <dgm:prSet/>
      <dgm:spPr/>
      <dgm:t>
        <a:bodyPr/>
        <a:lstStyle/>
        <a:p>
          <a:endParaRPr lang="en-US" sz="700" b="1">
            <a:latin typeface="Antique Olive Roman" pitchFamily="34" charset="0"/>
          </a:endParaRPr>
        </a:p>
      </dgm:t>
    </dgm:pt>
    <dgm:pt modelId="{733E8850-F8CE-4AA9-ADE8-62B6CFE7D5E9}">
      <dgm:prSet phldrT="[Texto]" custT="1"/>
      <dgm:spPr>
        <a:solidFill>
          <a:srgbClr val="FFD85B"/>
        </a:solidFill>
      </dgm:spPr>
      <dgm:t>
        <a:bodyPr/>
        <a:lstStyle/>
        <a:p>
          <a:r>
            <a:rPr lang="en-US" sz="7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</a:rPr>
            <a:t>SERVICIOS INTEGRALES</a:t>
          </a:r>
          <a:endParaRPr lang="en-US" sz="7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</a:endParaRPr>
        </a:p>
      </dgm:t>
    </dgm:pt>
    <dgm:pt modelId="{2751DDEF-02C3-4128-AC8A-06ED57369445}" type="parTrans" cxnId="{F63BB433-B16B-40C9-B09E-79A350089CA1}">
      <dgm:prSet custT="1"/>
      <dgm:spPr/>
      <dgm:t>
        <a:bodyPr/>
        <a:lstStyle/>
        <a:p>
          <a:endParaRPr lang="en-US" sz="700" b="1">
            <a:latin typeface="Antique Olive Roman" pitchFamily="34" charset="0"/>
          </a:endParaRPr>
        </a:p>
      </dgm:t>
    </dgm:pt>
    <dgm:pt modelId="{37B9BBB7-2EFA-466E-9B7F-46E9690DDA91}" type="sibTrans" cxnId="{F63BB433-B16B-40C9-B09E-79A350089CA1}">
      <dgm:prSet/>
      <dgm:spPr/>
      <dgm:t>
        <a:bodyPr/>
        <a:lstStyle/>
        <a:p>
          <a:endParaRPr lang="en-US" sz="700" b="1">
            <a:latin typeface="Antique Olive Roman" pitchFamily="34" charset="0"/>
          </a:endParaRPr>
        </a:p>
      </dgm:t>
    </dgm:pt>
    <dgm:pt modelId="{481ECDBF-A9FC-4704-BBA8-0A132B270F5E}">
      <dgm:prSet phldrT="[Texto]" custT="1"/>
      <dgm:spPr>
        <a:solidFill>
          <a:srgbClr val="FFC000"/>
        </a:solidFill>
      </dgm:spPr>
      <dgm:t>
        <a:bodyPr/>
        <a:lstStyle/>
        <a:p>
          <a:r>
            <a:rPr lang="en-US" sz="7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</a:rPr>
            <a:t>AMBIENTE EDUCATIVO:DESARROLLO DE VIDA</a:t>
          </a:r>
          <a:endParaRPr lang="en-US" sz="7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</a:endParaRPr>
        </a:p>
      </dgm:t>
    </dgm:pt>
    <dgm:pt modelId="{6888F0DB-4809-47E9-9D16-3DD8B767B578}" type="parTrans" cxnId="{7D75BBDB-FCA4-4949-B947-3C6BD89633F8}">
      <dgm:prSet custT="1"/>
      <dgm:spPr/>
      <dgm:t>
        <a:bodyPr/>
        <a:lstStyle/>
        <a:p>
          <a:endParaRPr lang="en-US" sz="700" b="1">
            <a:latin typeface="Antique Olive Roman" pitchFamily="34" charset="0"/>
          </a:endParaRPr>
        </a:p>
      </dgm:t>
    </dgm:pt>
    <dgm:pt modelId="{98BBA859-1BFD-40EC-BFE9-BF6589AD6D62}" type="sibTrans" cxnId="{7D75BBDB-FCA4-4949-B947-3C6BD89633F8}">
      <dgm:prSet/>
      <dgm:spPr/>
      <dgm:t>
        <a:bodyPr/>
        <a:lstStyle/>
        <a:p>
          <a:endParaRPr lang="en-US" sz="700" b="1">
            <a:latin typeface="Antique Olive Roman" pitchFamily="34" charset="0"/>
          </a:endParaRPr>
        </a:p>
      </dgm:t>
    </dgm:pt>
    <dgm:pt modelId="{77F32195-A2B9-49B6-8FD7-B427D98AD8E8}">
      <dgm:prSet phldrT="[Texto]" custT="1"/>
      <dgm:spPr>
        <a:solidFill>
          <a:srgbClr val="00B050">
            <a:alpha val="90000"/>
          </a:srgbClr>
        </a:solidFill>
      </dgm:spPr>
      <dgm:t>
        <a:bodyPr/>
        <a:lstStyle/>
        <a:p>
          <a:r>
            <a:rPr lang="en-US" sz="800" b="1" i="1" u="sng" dirty="0" smtClean="0">
              <a:solidFill>
                <a:schemeClr val="bg1"/>
              </a:solidFill>
              <a:latin typeface="Antique Olive Roman" pitchFamily="34" charset="0"/>
            </a:rPr>
            <a:t>SABER</a:t>
          </a:r>
          <a:r>
            <a:rPr lang="en-US" sz="800" b="1" dirty="0" smtClean="0">
              <a:latin typeface="Antique Olive Roman" pitchFamily="34" charset="0"/>
            </a:rPr>
            <a:t>:</a:t>
          </a:r>
          <a:endParaRPr lang="en-US" sz="800" b="1" dirty="0">
            <a:latin typeface="Antique Olive Roman" pitchFamily="34" charset="0"/>
          </a:endParaRPr>
        </a:p>
      </dgm:t>
    </dgm:pt>
    <dgm:pt modelId="{959FA7B2-80B9-44E0-BBA3-982CCACC4526}" type="parTrans" cxnId="{8181967F-D608-4279-8001-622F30C7D55D}">
      <dgm:prSet custT="1"/>
      <dgm:spPr/>
      <dgm:t>
        <a:bodyPr/>
        <a:lstStyle/>
        <a:p>
          <a:endParaRPr lang="en-US" sz="700" b="1">
            <a:latin typeface="Antique Olive Roman" pitchFamily="34" charset="0"/>
          </a:endParaRPr>
        </a:p>
      </dgm:t>
    </dgm:pt>
    <dgm:pt modelId="{2EE30994-3808-47ED-9088-F5E80A802601}" type="sibTrans" cxnId="{8181967F-D608-4279-8001-622F30C7D55D}">
      <dgm:prSet/>
      <dgm:spPr/>
      <dgm:t>
        <a:bodyPr/>
        <a:lstStyle/>
        <a:p>
          <a:endParaRPr lang="en-US" sz="700" b="1">
            <a:latin typeface="Antique Olive Roman" pitchFamily="34" charset="0"/>
          </a:endParaRPr>
        </a:p>
      </dgm:t>
    </dgm:pt>
    <dgm:pt modelId="{CBEADB77-EB45-491B-BF77-9BED1E95B4F5}">
      <dgm:prSet phldrT="[Texto]" custT="1"/>
      <dgm:spPr>
        <a:solidFill>
          <a:srgbClr val="00B050">
            <a:alpha val="90000"/>
          </a:srgbClr>
        </a:solidFill>
      </dgm:spPr>
      <dgm:t>
        <a:bodyPr/>
        <a:lstStyle/>
        <a:p>
          <a:r>
            <a:rPr lang="en-US" sz="800" b="1" dirty="0" err="1" smtClean="0">
              <a:latin typeface="Antique Olive Roman" pitchFamily="34" charset="0"/>
            </a:rPr>
            <a:t>Conocer</a:t>
          </a:r>
          <a:endParaRPr lang="en-US" sz="800" b="1" dirty="0">
            <a:latin typeface="Antique Olive Roman" pitchFamily="34" charset="0"/>
          </a:endParaRPr>
        </a:p>
      </dgm:t>
    </dgm:pt>
    <dgm:pt modelId="{57AB5AC4-2211-4BED-9233-CF8316D26923}" type="parTrans" cxnId="{9332BF1E-0C38-401E-A24C-5E456670514E}">
      <dgm:prSet custT="1"/>
      <dgm:spPr/>
      <dgm:t>
        <a:bodyPr/>
        <a:lstStyle/>
        <a:p>
          <a:endParaRPr lang="en-US" sz="700" b="1">
            <a:latin typeface="Antique Olive Roman" pitchFamily="34" charset="0"/>
          </a:endParaRPr>
        </a:p>
      </dgm:t>
    </dgm:pt>
    <dgm:pt modelId="{8D7DB7F8-7817-495E-9389-6BE837E8D91C}" type="sibTrans" cxnId="{9332BF1E-0C38-401E-A24C-5E456670514E}">
      <dgm:prSet/>
      <dgm:spPr/>
      <dgm:t>
        <a:bodyPr/>
        <a:lstStyle/>
        <a:p>
          <a:endParaRPr lang="en-US" sz="700" b="1">
            <a:latin typeface="Antique Olive Roman" pitchFamily="34" charset="0"/>
          </a:endParaRPr>
        </a:p>
      </dgm:t>
    </dgm:pt>
    <dgm:pt modelId="{52B9D007-947A-4547-9644-55BF75E3C8E5}">
      <dgm:prSet phldrT="[Texto]" custT="1"/>
      <dgm:spPr>
        <a:solidFill>
          <a:srgbClr val="00B050">
            <a:alpha val="90000"/>
          </a:srgbClr>
        </a:solidFill>
      </dgm:spPr>
      <dgm:t>
        <a:bodyPr/>
        <a:lstStyle/>
        <a:p>
          <a:r>
            <a:rPr lang="en-US" sz="800" b="1" dirty="0" smtClean="0">
              <a:latin typeface="Antique Olive Roman" pitchFamily="34" charset="0"/>
            </a:rPr>
            <a:t>Ser</a:t>
          </a:r>
          <a:endParaRPr lang="en-US" sz="800" b="1" dirty="0">
            <a:latin typeface="Antique Olive Roman" pitchFamily="34" charset="0"/>
          </a:endParaRPr>
        </a:p>
      </dgm:t>
    </dgm:pt>
    <dgm:pt modelId="{D2CD9A01-5E0C-4A28-938C-72B8105C86B5}" type="parTrans" cxnId="{58FDBE51-EEA9-4004-BD46-3C371C0391AC}">
      <dgm:prSet custT="1"/>
      <dgm:spPr/>
      <dgm:t>
        <a:bodyPr/>
        <a:lstStyle/>
        <a:p>
          <a:endParaRPr lang="en-US" sz="700" b="1">
            <a:latin typeface="Antique Olive Roman" pitchFamily="34" charset="0"/>
          </a:endParaRPr>
        </a:p>
      </dgm:t>
    </dgm:pt>
    <dgm:pt modelId="{9188C249-4AA1-453D-B36C-3D291C52C718}" type="sibTrans" cxnId="{58FDBE51-EEA9-4004-BD46-3C371C0391AC}">
      <dgm:prSet/>
      <dgm:spPr/>
      <dgm:t>
        <a:bodyPr/>
        <a:lstStyle/>
        <a:p>
          <a:endParaRPr lang="en-US" sz="700" b="1">
            <a:latin typeface="Antique Olive Roman" pitchFamily="34" charset="0"/>
          </a:endParaRPr>
        </a:p>
      </dgm:t>
    </dgm:pt>
    <dgm:pt modelId="{34FBFFB4-A779-454E-813A-E08ACA8325B5}">
      <dgm:prSet phldrT="[Texto]" custT="1"/>
      <dgm:spPr>
        <a:solidFill>
          <a:srgbClr val="00B050">
            <a:alpha val="90000"/>
          </a:srgbClr>
        </a:solidFill>
      </dgm:spPr>
      <dgm:t>
        <a:bodyPr/>
        <a:lstStyle/>
        <a:p>
          <a:r>
            <a:rPr lang="en-US" sz="800" b="1" dirty="0" err="1" smtClean="0">
              <a:latin typeface="Antique Olive Roman" pitchFamily="34" charset="0"/>
            </a:rPr>
            <a:t>Comunicar</a:t>
          </a:r>
          <a:endParaRPr lang="en-US" sz="800" b="1" dirty="0">
            <a:latin typeface="Antique Olive Roman" pitchFamily="34" charset="0"/>
          </a:endParaRPr>
        </a:p>
      </dgm:t>
    </dgm:pt>
    <dgm:pt modelId="{971BD30D-505C-40AD-81DC-8B60EFF4ADF4}" type="parTrans" cxnId="{133CE4DE-14B7-4FE3-8739-230814756F2C}">
      <dgm:prSet custT="1"/>
      <dgm:spPr/>
      <dgm:t>
        <a:bodyPr/>
        <a:lstStyle/>
        <a:p>
          <a:endParaRPr lang="en-US" sz="700" b="1">
            <a:latin typeface="Antique Olive Roman" pitchFamily="34" charset="0"/>
          </a:endParaRPr>
        </a:p>
      </dgm:t>
    </dgm:pt>
    <dgm:pt modelId="{2A5D21A1-61DC-4C57-8442-6D8E7F787A12}" type="sibTrans" cxnId="{133CE4DE-14B7-4FE3-8739-230814756F2C}">
      <dgm:prSet/>
      <dgm:spPr/>
      <dgm:t>
        <a:bodyPr/>
        <a:lstStyle/>
        <a:p>
          <a:endParaRPr lang="en-US" sz="700" b="1">
            <a:latin typeface="Antique Olive Roman" pitchFamily="34" charset="0"/>
          </a:endParaRPr>
        </a:p>
      </dgm:t>
    </dgm:pt>
    <dgm:pt modelId="{688A3C6A-5ABA-4214-82BD-1F0A5C903A01}">
      <dgm:prSet phldrT="[Texto]" custT="1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en-US" sz="800" b="1" dirty="0" err="1" smtClean="0">
              <a:latin typeface="Antique Olive Roman" pitchFamily="34" charset="0"/>
            </a:rPr>
            <a:t>Educación</a:t>
          </a:r>
          <a:r>
            <a:rPr lang="en-US" sz="800" b="1" dirty="0" smtClean="0">
              <a:latin typeface="Antique Olive Roman" pitchFamily="34" charset="0"/>
            </a:rPr>
            <a:t>  Familiar</a:t>
          </a:r>
          <a:endParaRPr lang="en-US" sz="800" b="1" dirty="0">
            <a:latin typeface="Antique Olive Roman" pitchFamily="34" charset="0"/>
          </a:endParaRPr>
        </a:p>
      </dgm:t>
    </dgm:pt>
    <dgm:pt modelId="{3A17944B-39CD-4104-AE50-7ED86E01F51E}" type="parTrans" cxnId="{0E8C2610-1B9F-4B5E-9000-7C3D32B4DD66}">
      <dgm:prSet custT="1"/>
      <dgm:spPr/>
      <dgm:t>
        <a:bodyPr/>
        <a:lstStyle/>
        <a:p>
          <a:endParaRPr lang="en-US" sz="700" b="1">
            <a:latin typeface="Antique Olive Roman" pitchFamily="34" charset="0"/>
          </a:endParaRPr>
        </a:p>
      </dgm:t>
    </dgm:pt>
    <dgm:pt modelId="{C7139838-45CA-4FCB-90F1-98A6BB1415FF}" type="sibTrans" cxnId="{0E8C2610-1B9F-4B5E-9000-7C3D32B4DD66}">
      <dgm:prSet/>
      <dgm:spPr/>
      <dgm:t>
        <a:bodyPr/>
        <a:lstStyle/>
        <a:p>
          <a:endParaRPr lang="en-US" sz="700" b="1">
            <a:latin typeface="Antique Olive Roman" pitchFamily="34" charset="0"/>
          </a:endParaRPr>
        </a:p>
      </dgm:t>
    </dgm:pt>
    <dgm:pt modelId="{6F812C87-6B63-4D8D-A28B-C8A9BC8F7087}">
      <dgm:prSet phldrT="[Texto]" custT="1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en-US" sz="800" b="1" dirty="0" err="1" smtClean="0">
              <a:latin typeface="Antique Olive Roman" pitchFamily="34" charset="0"/>
            </a:rPr>
            <a:t>Centros</a:t>
          </a:r>
          <a:r>
            <a:rPr lang="en-US" sz="800" b="1" dirty="0" smtClean="0">
              <a:latin typeface="Antique Olive Roman" pitchFamily="34" charset="0"/>
            </a:rPr>
            <a:t> </a:t>
          </a:r>
          <a:r>
            <a:rPr lang="en-US" sz="800" b="1" dirty="0" err="1" smtClean="0">
              <a:latin typeface="Antique Olive Roman" pitchFamily="34" charset="0"/>
            </a:rPr>
            <a:t>Niños-Familias</a:t>
          </a:r>
          <a:endParaRPr lang="en-US" sz="800" b="1" dirty="0">
            <a:latin typeface="Antique Olive Roman" pitchFamily="34" charset="0"/>
          </a:endParaRPr>
        </a:p>
      </dgm:t>
    </dgm:pt>
    <dgm:pt modelId="{13732E18-7FBC-47C7-8111-85DC8F9A594E}" type="parTrans" cxnId="{A6FC7042-CF95-4817-A82E-3C54269CB235}">
      <dgm:prSet custT="1"/>
      <dgm:spPr/>
      <dgm:t>
        <a:bodyPr/>
        <a:lstStyle/>
        <a:p>
          <a:endParaRPr lang="en-US" sz="700" b="1">
            <a:latin typeface="Antique Olive Roman" pitchFamily="34" charset="0"/>
          </a:endParaRPr>
        </a:p>
      </dgm:t>
    </dgm:pt>
    <dgm:pt modelId="{5091C654-1993-43B6-B466-F300B35157BA}" type="sibTrans" cxnId="{A6FC7042-CF95-4817-A82E-3C54269CB235}">
      <dgm:prSet/>
      <dgm:spPr/>
      <dgm:t>
        <a:bodyPr/>
        <a:lstStyle/>
        <a:p>
          <a:endParaRPr lang="en-US" sz="700" b="1">
            <a:latin typeface="Antique Olive Roman" pitchFamily="34" charset="0"/>
          </a:endParaRPr>
        </a:p>
      </dgm:t>
    </dgm:pt>
    <dgm:pt modelId="{2C0CA53D-FB16-4FE9-9070-9F7C6F2B06CB}">
      <dgm:prSet phldrT="[Texto]" custT="1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en-US" sz="800" b="1" dirty="0" err="1" smtClean="0">
              <a:latin typeface="Antique Olive Roman" pitchFamily="34" charset="0"/>
            </a:rPr>
            <a:t>Centros</a:t>
          </a:r>
          <a:r>
            <a:rPr lang="en-US" sz="800" b="1" dirty="0" smtClean="0">
              <a:latin typeface="Antique Olive Roman" pitchFamily="34" charset="0"/>
            </a:rPr>
            <a:t> de </a:t>
          </a:r>
          <a:r>
            <a:rPr lang="en-US" sz="800" b="1" dirty="0" err="1" smtClean="0">
              <a:latin typeface="Antique Olive Roman" pitchFamily="34" charset="0"/>
            </a:rPr>
            <a:t>Juego</a:t>
          </a:r>
          <a:r>
            <a:rPr lang="en-US" sz="800" b="1" dirty="0" smtClean="0">
              <a:latin typeface="Antique Olive Roman" pitchFamily="34" charset="0"/>
            </a:rPr>
            <a:t> </a:t>
          </a:r>
          <a:r>
            <a:rPr lang="en-US" sz="800" b="1" dirty="0" err="1" smtClean="0">
              <a:latin typeface="Antique Olive Roman" pitchFamily="34" charset="0"/>
            </a:rPr>
            <a:t>Ludotecas</a:t>
          </a:r>
          <a:endParaRPr lang="en-US" sz="800" b="1" dirty="0">
            <a:latin typeface="Antique Olive Roman" pitchFamily="34" charset="0"/>
          </a:endParaRPr>
        </a:p>
      </dgm:t>
    </dgm:pt>
    <dgm:pt modelId="{76837BB9-A00A-431F-89C3-FE8619A290C7}" type="parTrans" cxnId="{C19209E7-75FB-43FE-B38A-FD8F1B372252}">
      <dgm:prSet custT="1"/>
      <dgm:spPr/>
      <dgm:t>
        <a:bodyPr/>
        <a:lstStyle/>
        <a:p>
          <a:endParaRPr lang="en-US" sz="700" b="1">
            <a:latin typeface="Antique Olive Roman" pitchFamily="34" charset="0"/>
          </a:endParaRPr>
        </a:p>
      </dgm:t>
    </dgm:pt>
    <dgm:pt modelId="{43A6D6E7-F24C-4F35-9336-D4C74CC1CC78}" type="sibTrans" cxnId="{C19209E7-75FB-43FE-B38A-FD8F1B372252}">
      <dgm:prSet/>
      <dgm:spPr/>
      <dgm:t>
        <a:bodyPr/>
        <a:lstStyle/>
        <a:p>
          <a:endParaRPr lang="en-US" sz="700" b="1">
            <a:latin typeface="Antique Olive Roman" pitchFamily="34" charset="0"/>
          </a:endParaRPr>
        </a:p>
      </dgm:t>
    </dgm:pt>
    <dgm:pt modelId="{2BCA23F3-BE3C-4C5A-9228-891ACA98F9C0}">
      <dgm:prSet phldrT="[Texto]" custT="1"/>
      <dgm:spPr>
        <a:solidFill>
          <a:schemeClr val="accent5">
            <a:lumMod val="75000"/>
            <a:alpha val="90000"/>
          </a:schemeClr>
        </a:solidFill>
      </dgm:spPr>
      <dgm:t>
        <a:bodyPr/>
        <a:lstStyle/>
        <a:p>
          <a:r>
            <a:rPr lang="en-US" sz="800" b="1" dirty="0" smtClean="0">
              <a:solidFill>
                <a:schemeClr val="bg1"/>
              </a:solidFill>
              <a:latin typeface="Antique Olive Roman" pitchFamily="34" charset="0"/>
            </a:rPr>
            <a:t>ESCUELA INFANCIA</a:t>
          </a:r>
          <a:endParaRPr lang="en-US" sz="800" b="1" dirty="0">
            <a:solidFill>
              <a:schemeClr val="bg1"/>
            </a:solidFill>
            <a:latin typeface="Antique Olive Roman" pitchFamily="34" charset="0"/>
          </a:endParaRPr>
        </a:p>
      </dgm:t>
    </dgm:pt>
    <dgm:pt modelId="{B22E8B40-1017-4547-A9EA-C0ADCDF8D5EA}" type="parTrans" cxnId="{A8D21A37-895E-4E6C-8873-337ED01CD674}">
      <dgm:prSet custT="1"/>
      <dgm:spPr/>
      <dgm:t>
        <a:bodyPr/>
        <a:lstStyle/>
        <a:p>
          <a:endParaRPr lang="en-US" sz="700" b="1">
            <a:latin typeface="Antique Olive Roman" pitchFamily="34" charset="0"/>
          </a:endParaRPr>
        </a:p>
      </dgm:t>
    </dgm:pt>
    <dgm:pt modelId="{728D6685-7BA9-4272-B360-A2B4F1BE32E3}" type="sibTrans" cxnId="{A8D21A37-895E-4E6C-8873-337ED01CD674}">
      <dgm:prSet/>
      <dgm:spPr/>
      <dgm:t>
        <a:bodyPr/>
        <a:lstStyle/>
        <a:p>
          <a:endParaRPr lang="en-US" sz="700" b="1">
            <a:latin typeface="Antique Olive Roman" pitchFamily="34" charset="0"/>
          </a:endParaRPr>
        </a:p>
      </dgm:t>
    </dgm:pt>
    <dgm:pt modelId="{46068A94-00AE-49CF-BC1A-2F0F7DB7C7D5}">
      <dgm:prSet phldrT="[Texto]" custT="1"/>
      <dgm:spPr>
        <a:solidFill>
          <a:schemeClr val="accent5">
            <a:lumMod val="75000"/>
            <a:alpha val="90000"/>
          </a:schemeClr>
        </a:solidFill>
      </dgm:spPr>
      <dgm:t>
        <a:bodyPr/>
        <a:lstStyle/>
        <a:p>
          <a:r>
            <a:rPr lang="en-US" sz="800" b="1" dirty="0" smtClean="0">
              <a:solidFill>
                <a:schemeClr val="bg1"/>
              </a:solidFill>
              <a:latin typeface="Antique Olive Roman" pitchFamily="34" charset="0"/>
            </a:rPr>
            <a:t>CASA INFANCIA </a:t>
          </a:r>
          <a:endParaRPr lang="en-US" sz="800" b="1" dirty="0">
            <a:solidFill>
              <a:schemeClr val="bg1"/>
            </a:solidFill>
            <a:latin typeface="Antique Olive Roman" pitchFamily="34" charset="0"/>
          </a:endParaRPr>
        </a:p>
      </dgm:t>
    </dgm:pt>
    <dgm:pt modelId="{F39CFF41-DF25-44E6-9983-339554B3A6A2}" type="parTrans" cxnId="{4A12CDB4-228D-4177-8485-64B9A31BE487}">
      <dgm:prSet custT="1"/>
      <dgm:spPr/>
      <dgm:t>
        <a:bodyPr/>
        <a:lstStyle/>
        <a:p>
          <a:endParaRPr lang="en-US" sz="700" b="1">
            <a:latin typeface="Antique Olive Roman" pitchFamily="34" charset="0"/>
          </a:endParaRPr>
        </a:p>
      </dgm:t>
    </dgm:pt>
    <dgm:pt modelId="{0B27289B-8ED4-4F93-BBAF-FD5C19CFD192}" type="sibTrans" cxnId="{4A12CDB4-228D-4177-8485-64B9A31BE487}">
      <dgm:prSet/>
      <dgm:spPr/>
      <dgm:t>
        <a:bodyPr/>
        <a:lstStyle/>
        <a:p>
          <a:endParaRPr lang="en-US" sz="700" b="1">
            <a:latin typeface="Antique Olive Roman" pitchFamily="34" charset="0"/>
          </a:endParaRPr>
        </a:p>
      </dgm:t>
    </dgm:pt>
    <dgm:pt modelId="{24A09186-1B1A-4754-8646-493B0DB4F755}">
      <dgm:prSet phldrT="[Texto]" custT="1"/>
      <dgm:spPr>
        <a:solidFill>
          <a:schemeClr val="accent5">
            <a:lumMod val="75000"/>
            <a:alpha val="90000"/>
          </a:schemeClr>
        </a:solidFill>
      </dgm:spPr>
      <dgm:t>
        <a:bodyPr/>
        <a:lstStyle/>
        <a:p>
          <a:r>
            <a:rPr lang="en-US" sz="700" b="1" dirty="0" err="1" smtClean="0">
              <a:solidFill>
                <a:schemeClr val="tx1"/>
              </a:solidFill>
              <a:latin typeface="Antique Olive Roman" pitchFamily="34" charset="0"/>
            </a:rPr>
            <a:t>Actividades</a:t>
          </a:r>
          <a:r>
            <a:rPr lang="en-US" sz="700" b="1" dirty="0" smtClean="0">
              <a:solidFill>
                <a:schemeClr val="tx1"/>
              </a:solidFill>
              <a:latin typeface="Antique Olive Roman" pitchFamily="34" charset="0"/>
            </a:rPr>
            <a:t> </a:t>
          </a:r>
          <a:r>
            <a:rPr lang="en-US" sz="700" b="1" dirty="0" err="1" smtClean="0">
              <a:solidFill>
                <a:schemeClr val="tx1"/>
              </a:solidFill>
              <a:latin typeface="Antique Olive Roman" pitchFamily="34" charset="0"/>
            </a:rPr>
            <a:t>Estructuradas</a:t>
          </a:r>
          <a:r>
            <a:rPr lang="en-US" sz="700" b="1" dirty="0" smtClean="0">
              <a:solidFill>
                <a:schemeClr val="tx1"/>
              </a:solidFill>
              <a:latin typeface="Antique Olive Roman" pitchFamily="34" charset="0"/>
            </a:rPr>
            <a:t> y de la </a:t>
          </a:r>
          <a:r>
            <a:rPr lang="en-US" sz="700" b="1" dirty="0" err="1" smtClean="0">
              <a:solidFill>
                <a:schemeClr val="tx1"/>
              </a:solidFill>
              <a:latin typeface="Antique Olive Roman" pitchFamily="34" charset="0"/>
            </a:rPr>
            <a:t>vida</a:t>
          </a:r>
          <a:r>
            <a:rPr lang="en-US" sz="700" b="1" dirty="0" smtClean="0">
              <a:solidFill>
                <a:schemeClr val="tx1"/>
              </a:solidFill>
              <a:latin typeface="Antique Olive Roman" pitchFamily="34" charset="0"/>
            </a:rPr>
            <a:t> </a:t>
          </a:r>
          <a:r>
            <a:rPr lang="en-US" sz="700" b="1" dirty="0" err="1" smtClean="0">
              <a:solidFill>
                <a:schemeClr val="tx1"/>
              </a:solidFill>
              <a:latin typeface="Antique Olive Roman" pitchFamily="34" charset="0"/>
            </a:rPr>
            <a:t>cotidiana</a:t>
          </a:r>
          <a:endParaRPr lang="en-US" sz="700" b="1" dirty="0">
            <a:solidFill>
              <a:schemeClr val="tx1"/>
            </a:solidFill>
            <a:latin typeface="Antique Olive Roman" pitchFamily="34" charset="0"/>
          </a:endParaRPr>
        </a:p>
      </dgm:t>
    </dgm:pt>
    <dgm:pt modelId="{DDE93643-63F0-499E-8375-F44C6ECD322D}" type="parTrans" cxnId="{170E6EBA-D99E-463A-9519-CC2B7878519A}">
      <dgm:prSet custT="1"/>
      <dgm:spPr/>
      <dgm:t>
        <a:bodyPr/>
        <a:lstStyle/>
        <a:p>
          <a:endParaRPr lang="en-US" sz="700" b="1">
            <a:latin typeface="Antique Olive Roman" pitchFamily="34" charset="0"/>
          </a:endParaRPr>
        </a:p>
      </dgm:t>
    </dgm:pt>
    <dgm:pt modelId="{61B5B08A-DD27-4901-89D9-54192DCE59A0}" type="sibTrans" cxnId="{170E6EBA-D99E-463A-9519-CC2B7878519A}">
      <dgm:prSet/>
      <dgm:spPr/>
      <dgm:t>
        <a:bodyPr/>
        <a:lstStyle/>
        <a:p>
          <a:endParaRPr lang="en-US" sz="700" b="1">
            <a:latin typeface="Antique Olive Roman" pitchFamily="34" charset="0"/>
          </a:endParaRPr>
        </a:p>
      </dgm:t>
    </dgm:pt>
    <dgm:pt modelId="{A636AE45-9E73-4D90-9C67-C5175C1CB74E}">
      <dgm:prSet phldrT="[Texto]" custT="1"/>
      <dgm:spPr>
        <a:solidFill>
          <a:schemeClr val="accent5">
            <a:lumMod val="75000"/>
            <a:alpha val="90000"/>
          </a:schemeClr>
        </a:solidFill>
      </dgm:spPr>
      <dgm:t>
        <a:bodyPr/>
        <a:lstStyle/>
        <a:p>
          <a:r>
            <a:rPr lang="en-US" sz="700" b="1" dirty="0" err="1" smtClean="0">
              <a:solidFill>
                <a:schemeClr val="tx1"/>
              </a:solidFill>
              <a:latin typeface="Antique Olive Roman" pitchFamily="34" charset="0"/>
            </a:rPr>
            <a:t>Juego</a:t>
          </a:r>
          <a:r>
            <a:rPr lang="en-US" sz="700" b="1" dirty="0" smtClean="0">
              <a:solidFill>
                <a:schemeClr val="tx1"/>
              </a:solidFill>
              <a:latin typeface="Antique Olive Roman" pitchFamily="34" charset="0"/>
            </a:rPr>
            <a:t> </a:t>
          </a:r>
          <a:r>
            <a:rPr lang="en-US" sz="700" b="1" dirty="0" err="1" smtClean="0">
              <a:solidFill>
                <a:schemeClr val="tx1"/>
              </a:solidFill>
              <a:latin typeface="Antique Olive Roman" pitchFamily="34" charset="0"/>
            </a:rPr>
            <a:t>espontáneo</a:t>
          </a:r>
          <a:r>
            <a:rPr lang="en-US" sz="700" b="1" dirty="0" smtClean="0">
              <a:solidFill>
                <a:schemeClr val="tx1"/>
              </a:solidFill>
              <a:latin typeface="Antique Olive Roman" pitchFamily="34" charset="0"/>
            </a:rPr>
            <a:t>, </a:t>
          </a:r>
          <a:r>
            <a:rPr lang="en-US" sz="700" b="1" dirty="0" err="1" smtClean="0">
              <a:solidFill>
                <a:schemeClr val="tx1"/>
              </a:solidFill>
              <a:latin typeface="Antique Olive Roman" pitchFamily="34" charset="0"/>
            </a:rPr>
            <a:t>estructurado</a:t>
          </a:r>
          <a:r>
            <a:rPr lang="en-US" sz="700" b="1" dirty="0" smtClean="0">
              <a:solidFill>
                <a:schemeClr val="tx1"/>
              </a:solidFill>
              <a:latin typeface="Antique Olive Roman" pitchFamily="34" charset="0"/>
            </a:rPr>
            <a:t> y </a:t>
          </a:r>
          <a:r>
            <a:rPr lang="en-US" sz="700" b="1" dirty="0" err="1" smtClean="0">
              <a:solidFill>
                <a:schemeClr val="tx1"/>
              </a:solidFill>
              <a:latin typeface="Antique Olive Roman" pitchFamily="34" charset="0"/>
            </a:rPr>
            <a:t>lógico</a:t>
          </a:r>
          <a:endParaRPr lang="en-US" sz="700" b="1" dirty="0">
            <a:solidFill>
              <a:schemeClr val="tx1"/>
            </a:solidFill>
            <a:latin typeface="Antique Olive Roman" pitchFamily="34" charset="0"/>
          </a:endParaRPr>
        </a:p>
      </dgm:t>
    </dgm:pt>
    <dgm:pt modelId="{8DCE5A2C-583F-497C-A7B0-592026F3F92C}" type="parTrans" cxnId="{FB4F9EAC-8584-4BA8-9146-1354B30C1ECC}">
      <dgm:prSet custT="1"/>
      <dgm:spPr/>
      <dgm:t>
        <a:bodyPr/>
        <a:lstStyle/>
        <a:p>
          <a:endParaRPr lang="en-US" sz="700" b="1">
            <a:latin typeface="Antique Olive Roman" pitchFamily="34" charset="0"/>
          </a:endParaRPr>
        </a:p>
      </dgm:t>
    </dgm:pt>
    <dgm:pt modelId="{CFB3E661-1421-4DF0-B3B1-998CD07D6542}" type="sibTrans" cxnId="{FB4F9EAC-8584-4BA8-9146-1354B30C1ECC}">
      <dgm:prSet/>
      <dgm:spPr/>
      <dgm:t>
        <a:bodyPr/>
        <a:lstStyle/>
        <a:p>
          <a:endParaRPr lang="en-US" sz="700" b="1">
            <a:latin typeface="Antique Olive Roman" pitchFamily="34" charset="0"/>
          </a:endParaRPr>
        </a:p>
      </dgm:t>
    </dgm:pt>
    <dgm:pt modelId="{72856708-7A09-4BAD-80C0-47428C01B525}">
      <dgm:prSet phldrT="[Texto]" custT="1"/>
      <dgm:spPr/>
      <dgm:t>
        <a:bodyPr/>
        <a:lstStyle/>
        <a:p>
          <a:r>
            <a:rPr lang="en-US" sz="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</a:rPr>
            <a:t>NUEVO MODELO VS. GUARDERIA ACTUAL</a:t>
          </a:r>
          <a:endParaRPr lang="en-US" sz="7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</a:endParaRPr>
        </a:p>
      </dgm:t>
    </dgm:pt>
    <dgm:pt modelId="{16728618-C85E-448B-8774-23651E2D986E}" type="parTrans" cxnId="{0ED682F6-C27A-4F0B-B2D6-69732006730C}">
      <dgm:prSet/>
      <dgm:spPr/>
      <dgm:t>
        <a:bodyPr/>
        <a:lstStyle/>
        <a:p>
          <a:endParaRPr lang="en-US" sz="700" b="1">
            <a:latin typeface="Antique Olive Roman" pitchFamily="34" charset="0"/>
          </a:endParaRPr>
        </a:p>
      </dgm:t>
    </dgm:pt>
    <dgm:pt modelId="{9BE63BDE-7B1F-41A2-9282-AE39F6FC4085}" type="sibTrans" cxnId="{0ED682F6-C27A-4F0B-B2D6-69732006730C}">
      <dgm:prSet/>
      <dgm:spPr/>
      <dgm:t>
        <a:bodyPr/>
        <a:lstStyle/>
        <a:p>
          <a:endParaRPr lang="en-US" sz="700" b="1">
            <a:latin typeface="Antique Olive Roman" pitchFamily="34" charset="0"/>
          </a:endParaRPr>
        </a:p>
      </dgm:t>
    </dgm:pt>
    <dgm:pt modelId="{D0707768-1384-4BB2-90AB-C0E809336461}">
      <dgm:prSet phldrT="[Texto]" custT="1"/>
      <dgm:spPr>
        <a:solidFill>
          <a:srgbClr val="33CCCC"/>
        </a:solidFill>
      </dgm:spPr>
      <dgm:t>
        <a:bodyPr/>
        <a:lstStyle/>
        <a:p>
          <a:r>
            <a:rPr lang="es-MX" sz="700" b="1" dirty="0" smtClean="0">
              <a:latin typeface="Antique Olive Roman" pitchFamily="34" charset="0"/>
            </a:rPr>
            <a:t>Instituciones formativas con roles y funciones sociales en la formación de niños de 0 a 6 años.</a:t>
          </a:r>
          <a:endParaRPr lang="en-US" sz="700" b="1" dirty="0">
            <a:latin typeface="Antique Olive Roman" pitchFamily="34" charset="0"/>
          </a:endParaRPr>
        </a:p>
      </dgm:t>
    </dgm:pt>
    <dgm:pt modelId="{C71B2FBF-BAE6-48A6-A0D6-B97B1E0DD90A}" type="parTrans" cxnId="{C4192620-7985-44CC-B522-0F5F6D00EE15}">
      <dgm:prSet/>
      <dgm:spPr/>
      <dgm:t>
        <a:bodyPr/>
        <a:lstStyle/>
        <a:p>
          <a:endParaRPr lang="en-US"/>
        </a:p>
      </dgm:t>
    </dgm:pt>
    <dgm:pt modelId="{9050A6C1-0CAC-49FC-8EF9-D540E0DC08F6}" type="sibTrans" cxnId="{C4192620-7985-44CC-B522-0F5F6D00EE15}">
      <dgm:prSet/>
      <dgm:spPr/>
      <dgm:t>
        <a:bodyPr/>
        <a:lstStyle/>
        <a:p>
          <a:endParaRPr lang="en-US"/>
        </a:p>
      </dgm:t>
    </dgm:pt>
    <dgm:pt modelId="{5501CD57-ED0F-4A31-B8DC-30746CC9B0D4}">
      <dgm:prSet phldrT="[Texto]" custT="1"/>
      <dgm:spPr/>
      <dgm:t>
        <a:bodyPr/>
        <a:lstStyle/>
        <a:p>
          <a:r>
            <a:rPr lang="en-US" sz="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</a:rPr>
            <a:t>OBJETIVOS EDUCATIVOS</a:t>
          </a:r>
          <a:endParaRPr lang="en-US" sz="7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</a:endParaRPr>
        </a:p>
      </dgm:t>
    </dgm:pt>
    <dgm:pt modelId="{33183184-1974-4A0A-BD93-95F425608C45}" type="parTrans" cxnId="{02498141-CBCB-4E79-93B7-CBBA4A34D2F4}">
      <dgm:prSet/>
      <dgm:spPr/>
      <dgm:t>
        <a:bodyPr/>
        <a:lstStyle/>
        <a:p>
          <a:endParaRPr lang="en-US"/>
        </a:p>
      </dgm:t>
    </dgm:pt>
    <dgm:pt modelId="{44E8D188-62C0-4F7F-87D4-7D6AC45EB784}" type="sibTrans" cxnId="{02498141-CBCB-4E79-93B7-CBBA4A34D2F4}">
      <dgm:prSet/>
      <dgm:spPr/>
      <dgm:t>
        <a:bodyPr/>
        <a:lstStyle/>
        <a:p>
          <a:endParaRPr lang="en-US"/>
        </a:p>
      </dgm:t>
    </dgm:pt>
    <dgm:pt modelId="{042244A2-7CFF-4F26-99C3-80F0D50A5920}">
      <dgm:prSet phldrT="[Texto]" custT="1"/>
      <dgm:spPr>
        <a:solidFill>
          <a:srgbClr val="FF66FF">
            <a:alpha val="89804"/>
          </a:srgbClr>
        </a:solidFill>
      </dgm:spPr>
      <dgm:t>
        <a:bodyPr/>
        <a:lstStyle/>
        <a:p>
          <a:r>
            <a:rPr lang="es-MX" sz="700" b="1" dirty="0" smtClean="0">
              <a:latin typeface="Antique Olive Roman" pitchFamily="34" charset="0"/>
            </a:rPr>
            <a:t>Maduración de la identidad</a:t>
          </a:r>
          <a:endParaRPr lang="en-US" sz="700" b="1" dirty="0">
            <a:latin typeface="Antique Olive Roman" pitchFamily="34" charset="0"/>
          </a:endParaRPr>
        </a:p>
      </dgm:t>
    </dgm:pt>
    <dgm:pt modelId="{3BD193E2-9F3D-4104-AFB0-6A566396C521}" type="parTrans" cxnId="{F3BEA08A-2E1B-489A-9F5A-CC36EDE6EB94}">
      <dgm:prSet/>
      <dgm:spPr/>
      <dgm:t>
        <a:bodyPr/>
        <a:lstStyle/>
        <a:p>
          <a:endParaRPr lang="en-US"/>
        </a:p>
      </dgm:t>
    </dgm:pt>
    <dgm:pt modelId="{33F79820-6498-44F7-A58E-5E7016435191}" type="sibTrans" cxnId="{F3BEA08A-2E1B-489A-9F5A-CC36EDE6EB94}">
      <dgm:prSet/>
      <dgm:spPr/>
      <dgm:t>
        <a:bodyPr/>
        <a:lstStyle/>
        <a:p>
          <a:endParaRPr lang="en-US"/>
        </a:p>
      </dgm:t>
    </dgm:pt>
    <dgm:pt modelId="{944692C0-5B82-46EF-953F-41F92CE220FA}">
      <dgm:prSet phldrT="[Texto]" custT="1"/>
      <dgm:spPr>
        <a:solidFill>
          <a:srgbClr val="FF66FF">
            <a:alpha val="89804"/>
          </a:srgbClr>
        </a:solidFill>
      </dgm:spPr>
      <dgm:t>
        <a:bodyPr/>
        <a:lstStyle/>
        <a:p>
          <a:r>
            <a:rPr lang="es-MX" sz="700" b="1" dirty="0" smtClean="0">
              <a:latin typeface="Antique Olive Roman" pitchFamily="34" charset="0"/>
            </a:rPr>
            <a:t>Conquista de la autonomía</a:t>
          </a:r>
          <a:endParaRPr lang="en-US" sz="700" b="1" dirty="0">
            <a:latin typeface="Antique Olive Roman" pitchFamily="34" charset="0"/>
          </a:endParaRPr>
        </a:p>
      </dgm:t>
    </dgm:pt>
    <dgm:pt modelId="{008F3011-625A-440C-AB2E-70855BEA938D}" type="parTrans" cxnId="{C042D05D-77A2-4F07-A57D-16A94937A02A}">
      <dgm:prSet/>
      <dgm:spPr/>
      <dgm:t>
        <a:bodyPr/>
        <a:lstStyle/>
        <a:p>
          <a:endParaRPr lang="en-US"/>
        </a:p>
      </dgm:t>
    </dgm:pt>
    <dgm:pt modelId="{1C121871-04AC-41D6-8016-1BF9032567B8}" type="sibTrans" cxnId="{C042D05D-77A2-4F07-A57D-16A94937A02A}">
      <dgm:prSet/>
      <dgm:spPr/>
      <dgm:t>
        <a:bodyPr/>
        <a:lstStyle/>
        <a:p>
          <a:endParaRPr lang="en-US"/>
        </a:p>
      </dgm:t>
    </dgm:pt>
    <dgm:pt modelId="{88FF7CE0-24D9-4B12-ABB4-177C670D690E}">
      <dgm:prSet phldrT="[Texto]" custT="1"/>
      <dgm:spPr>
        <a:solidFill>
          <a:srgbClr val="FF66FF">
            <a:alpha val="89804"/>
          </a:srgbClr>
        </a:solidFill>
      </dgm:spPr>
      <dgm:t>
        <a:bodyPr/>
        <a:lstStyle/>
        <a:p>
          <a:r>
            <a:rPr lang="es-MX" sz="700" b="1" dirty="0" smtClean="0">
              <a:latin typeface="Antique Olive Roman" pitchFamily="34" charset="0"/>
            </a:rPr>
            <a:t>Desarrollo de competencias</a:t>
          </a:r>
          <a:endParaRPr lang="en-US" sz="700" b="1" dirty="0">
            <a:latin typeface="Antique Olive Roman" pitchFamily="34" charset="0"/>
          </a:endParaRPr>
        </a:p>
      </dgm:t>
    </dgm:pt>
    <dgm:pt modelId="{BE63F0F0-D6C1-4D96-9C27-3E7FE3F9758B}" type="parTrans" cxnId="{5045372C-8F00-492F-87EB-E93CE9B1A261}">
      <dgm:prSet/>
      <dgm:spPr/>
      <dgm:t>
        <a:bodyPr/>
        <a:lstStyle/>
        <a:p>
          <a:endParaRPr lang="en-US"/>
        </a:p>
      </dgm:t>
    </dgm:pt>
    <dgm:pt modelId="{AE1CE5DF-5C1A-460A-A170-F4721A3E3AA3}" type="sibTrans" cxnId="{5045372C-8F00-492F-87EB-E93CE9B1A261}">
      <dgm:prSet/>
      <dgm:spPr/>
      <dgm:t>
        <a:bodyPr/>
        <a:lstStyle/>
        <a:p>
          <a:endParaRPr lang="en-US"/>
        </a:p>
      </dgm:t>
    </dgm:pt>
    <dgm:pt modelId="{8900C991-5098-4E11-AC20-32DD383FBD58}">
      <dgm:prSet phldrT="[Texto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s-MX" sz="700" b="1" dirty="0" smtClean="0">
              <a:latin typeface="Antique Olive Roman" pitchFamily="34" charset="0"/>
            </a:rPr>
            <a:t>Promover y cumplir los </a:t>
          </a:r>
          <a:r>
            <a:rPr lang="es-MX" sz="700" b="1" i="1" dirty="0" smtClean="0">
              <a:latin typeface="Antique Olive Roman" pitchFamily="34" charset="0"/>
            </a:rPr>
            <a:t>derechos de los niños</a:t>
          </a:r>
          <a:endParaRPr lang="en-US" sz="700" b="1" i="1" dirty="0">
            <a:latin typeface="Antique Olive Roman" pitchFamily="34" charset="0"/>
          </a:endParaRPr>
        </a:p>
      </dgm:t>
    </dgm:pt>
    <dgm:pt modelId="{13CFC360-42B4-49FC-B67D-6C57A6E0024C}" type="parTrans" cxnId="{3D0FBB0E-B242-42A8-A57F-4B850C1E9756}">
      <dgm:prSet/>
      <dgm:spPr/>
      <dgm:t>
        <a:bodyPr/>
        <a:lstStyle/>
        <a:p>
          <a:endParaRPr lang="en-US"/>
        </a:p>
      </dgm:t>
    </dgm:pt>
    <dgm:pt modelId="{4662A31D-EEA4-4525-B54E-DC8B220FFB22}" type="sibTrans" cxnId="{3D0FBB0E-B242-42A8-A57F-4B850C1E9756}">
      <dgm:prSet/>
      <dgm:spPr/>
      <dgm:t>
        <a:bodyPr/>
        <a:lstStyle/>
        <a:p>
          <a:endParaRPr lang="en-US"/>
        </a:p>
      </dgm:t>
    </dgm:pt>
    <dgm:pt modelId="{CD6B9518-EF5D-4510-A16B-B90F95209E60}">
      <dgm:prSet phldrT="[Texto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s-MX" sz="700" b="1" dirty="0" smtClean="0">
              <a:latin typeface="Antique Olive Roman" pitchFamily="34" charset="0"/>
            </a:rPr>
            <a:t>Desarrollar </a:t>
          </a:r>
          <a:r>
            <a:rPr lang="es-MX" sz="700" b="1" i="1" dirty="0" smtClean="0">
              <a:latin typeface="Antique Olive Roman" pitchFamily="34" charset="0"/>
            </a:rPr>
            <a:t>potencialidades</a:t>
          </a:r>
          <a:endParaRPr lang="en-US" sz="700" b="1" i="1" dirty="0">
            <a:latin typeface="Antique Olive Roman" pitchFamily="34" charset="0"/>
          </a:endParaRPr>
        </a:p>
      </dgm:t>
    </dgm:pt>
    <dgm:pt modelId="{3EDD2F17-3D5A-439C-BB14-63C3ABC1E706}" type="parTrans" cxnId="{A45FC2A5-0495-4788-B246-A4541D71A712}">
      <dgm:prSet/>
      <dgm:spPr/>
      <dgm:t>
        <a:bodyPr/>
        <a:lstStyle/>
        <a:p>
          <a:endParaRPr lang="en-US"/>
        </a:p>
      </dgm:t>
    </dgm:pt>
    <dgm:pt modelId="{F6206338-D888-4803-9F97-6AA15E2B11E4}" type="sibTrans" cxnId="{A45FC2A5-0495-4788-B246-A4541D71A712}">
      <dgm:prSet/>
      <dgm:spPr/>
      <dgm:t>
        <a:bodyPr/>
        <a:lstStyle/>
        <a:p>
          <a:endParaRPr lang="en-US"/>
        </a:p>
      </dgm:t>
    </dgm:pt>
    <dgm:pt modelId="{BDCE9A84-1910-4A12-8E4A-38AA9D5FB06E}">
      <dgm:prSet phldrT="[Texto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s-MX" sz="700" b="1" dirty="0" smtClean="0">
              <a:latin typeface="Antique Olive Roman" pitchFamily="34" charset="0"/>
            </a:rPr>
            <a:t>Servicios </a:t>
          </a:r>
          <a:r>
            <a:rPr lang="es-MX" sz="700" b="1" i="1" dirty="0" smtClean="0">
              <a:latin typeface="Antique Olive Roman" pitchFamily="34" charset="0"/>
            </a:rPr>
            <a:t>educativos y formativos </a:t>
          </a:r>
          <a:r>
            <a:rPr lang="es-MX" sz="700" b="1" dirty="0" smtClean="0">
              <a:latin typeface="Antique Olive Roman" pitchFamily="34" charset="0"/>
            </a:rPr>
            <a:t>de calidad</a:t>
          </a:r>
          <a:endParaRPr lang="en-US" sz="700" b="1" dirty="0">
            <a:latin typeface="Antique Olive Roman" pitchFamily="34" charset="0"/>
          </a:endParaRPr>
        </a:p>
      </dgm:t>
    </dgm:pt>
    <dgm:pt modelId="{279C3CD0-F277-4D88-ABFC-094C7F80CB07}" type="parTrans" cxnId="{CB2BB7F6-E39E-44A0-B5D2-4B9959595FC5}">
      <dgm:prSet/>
      <dgm:spPr/>
      <dgm:t>
        <a:bodyPr/>
        <a:lstStyle/>
        <a:p>
          <a:endParaRPr lang="en-US"/>
        </a:p>
      </dgm:t>
    </dgm:pt>
    <dgm:pt modelId="{CE578AFD-AA1C-42F6-888F-84982F410D60}" type="sibTrans" cxnId="{CB2BB7F6-E39E-44A0-B5D2-4B9959595FC5}">
      <dgm:prSet/>
      <dgm:spPr/>
      <dgm:t>
        <a:bodyPr/>
        <a:lstStyle/>
        <a:p>
          <a:endParaRPr lang="en-US"/>
        </a:p>
      </dgm:t>
    </dgm:pt>
    <dgm:pt modelId="{149B5A0C-C65C-4320-99BB-47574A45D8F2}">
      <dgm:prSet phldrT="[Texto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s-MX" sz="700" b="1" dirty="0" smtClean="0">
              <a:latin typeface="Antique Olive Roman" pitchFamily="34" charset="0"/>
            </a:rPr>
            <a:t>Colaborar con las </a:t>
          </a:r>
          <a:r>
            <a:rPr lang="es-MX" sz="700" b="1" i="1" dirty="0" smtClean="0">
              <a:latin typeface="Antique Olive Roman" pitchFamily="34" charset="0"/>
            </a:rPr>
            <a:t>familias</a:t>
          </a:r>
          <a:endParaRPr lang="en-US" sz="700" b="1" i="1" dirty="0">
            <a:latin typeface="Antique Olive Roman" pitchFamily="34" charset="0"/>
          </a:endParaRPr>
        </a:p>
      </dgm:t>
    </dgm:pt>
    <dgm:pt modelId="{E424845D-390F-41F2-B814-00802E63A815}" type="parTrans" cxnId="{E0AE1270-A612-4902-A203-16563D78727D}">
      <dgm:prSet/>
      <dgm:spPr/>
      <dgm:t>
        <a:bodyPr/>
        <a:lstStyle/>
        <a:p>
          <a:endParaRPr lang="en-US"/>
        </a:p>
      </dgm:t>
    </dgm:pt>
    <dgm:pt modelId="{2E2F58CD-B9FA-4CC1-A138-3134C8E32B2F}" type="sibTrans" cxnId="{E0AE1270-A612-4902-A203-16563D78727D}">
      <dgm:prSet/>
      <dgm:spPr/>
      <dgm:t>
        <a:bodyPr/>
        <a:lstStyle/>
        <a:p>
          <a:endParaRPr lang="en-US"/>
        </a:p>
      </dgm:t>
    </dgm:pt>
    <dgm:pt modelId="{C38FD799-5B43-44C9-B561-8BD37098A6DD}">
      <dgm:prSet phldrT="[Texto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s-MX" sz="700" b="1" dirty="0" smtClean="0">
              <a:latin typeface="Antique Olive Roman" pitchFamily="34" charset="0"/>
            </a:rPr>
            <a:t>Sensibilizar y formar </a:t>
          </a:r>
          <a:r>
            <a:rPr lang="es-MX" sz="700" b="1" i="1" dirty="0" smtClean="0">
              <a:latin typeface="Antique Olive Roman" pitchFamily="34" charset="0"/>
            </a:rPr>
            <a:t>la comunidad social</a:t>
          </a:r>
          <a:endParaRPr lang="en-US" sz="700" b="1" i="1" dirty="0">
            <a:latin typeface="Antique Olive Roman" pitchFamily="34" charset="0"/>
          </a:endParaRPr>
        </a:p>
      </dgm:t>
    </dgm:pt>
    <dgm:pt modelId="{BD39B7B4-D909-4423-8F42-CCAC55DC6302}" type="parTrans" cxnId="{BF75946A-8290-46A7-B4D6-9AE9F6D833AC}">
      <dgm:prSet/>
      <dgm:spPr/>
      <dgm:t>
        <a:bodyPr/>
        <a:lstStyle/>
        <a:p>
          <a:endParaRPr lang="en-US"/>
        </a:p>
      </dgm:t>
    </dgm:pt>
    <dgm:pt modelId="{AC5DFCA6-CA87-45F1-B6AF-454AAF48FDB2}" type="sibTrans" cxnId="{BF75946A-8290-46A7-B4D6-9AE9F6D833AC}">
      <dgm:prSet/>
      <dgm:spPr/>
      <dgm:t>
        <a:bodyPr/>
        <a:lstStyle/>
        <a:p>
          <a:endParaRPr lang="en-US"/>
        </a:p>
      </dgm:t>
    </dgm:pt>
    <dgm:pt modelId="{729FEFAE-937D-4C61-B470-ED097BF924D1}">
      <dgm:prSet phldrT="[Texto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s-MX" sz="700" b="1" dirty="0" smtClean="0">
              <a:latin typeface="Antique Olive Roman" pitchFamily="34" charset="0"/>
            </a:rPr>
            <a:t>Realizar </a:t>
          </a:r>
          <a:r>
            <a:rPr lang="es-MX" sz="700" b="1" i="1" dirty="0" smtClean="0">
              <a:latin typeface="Antique Olive Roman" pitchFamily="34" charset="0"/>
            </a:rPr>
            <a:t>actividades educativas</a:t>
          </a:r>
          <a:endParaRPr lang="en-US" sz="700" b="1" i="1" dirty="0">
            <a:latin typeface="Antique Olive Roman" pitchFamily="34" charset="0"/>
          </a:endParaRPr>
        </a:p>
      </dgm:t>
    </dgm:pt>
    <dgm:pt modelId="{20323A85-744E-43BC-B591-4604B4369E63}" type="parTrans" cxnId="{4803C77C-A805-49A7-9BE5-BB1B005409E3}">
      <dgm:prSet/>
      <dgm:spPr/>
      <dgm:t>
        <a:bodyPr/>
        <a:lstStyle/>
        <a:p>
          <a:endParaRPr lang="en-US"/>
        </a:p>
      </dgm:t>
    </dgm:pt>
    <dgm:pt modelId="{698B359A-F3C3-4AAA-B967-F867C3B7AB52}" type="sibTrans" cxnId="{4803C77C-A805-49A7-9BE5-BB1B005409E3}">
      <dgm:prSet/>
      <dgm:spPr/>
      <dgm:t>
        <a:bodyPr/>
        <a:lstStyle/>
        <a:p>
          <a:endParaRPr lang="en-US"/>
        </a:p>
      </dgm:t>
    </dgm:pt>
    <dgm:pt modelId="{093DB2F3-B1DC-4ECB-BB33-18837FC7B025}">
      <dgm:prSet phldrT="[Texto]" custT="1"/>
      <dgm:spPr/>
      <dgm:t>
        <a:bodyPr/>
        <a:lstStyle/>
        <a:p>
          <a:r>
            <a:rPr lang="es-MX" sz="800" b="1" dirty="0" smtClean="0">
              <a:effectLst/>
              <a:latin typeface="Antique Olive Roman" pitchFamily="34" charset="0"/>
            </a:rPr>
            <a:t>“Estancia  custodiada” VS proyecto didáctico &amp; Profesionalidad psicopedagógica</a:t>
          </a:r>
          <a:endParaRPr lang="en-US" sz="800" b="1" dirty="0">
            <a:effectLst/>
            <a:latin typeface="Antique Olive Roman" pitchFamily="34" charset="0"/>
          </a:endParaRPr>
        </a:p>
      </dgm:t>
    </dgm:pt>
    <dgm:pt modelId="{AE6E98A6-D9CB-4934-9713-B9AE8C075234}" type="parTrans" cxnId="{AA6AE8BA-2797-4681-B2F7-261D2BE36183}">
      <dgm:prSet/>
      <dgm:spPr/>
      <dgm:t>
        <a:bodyPr/>
        <a:lstStyle/>
        <a:p>
          <a:endParaRPr lang="en-US"/>
        </a:p>
      </dgm:t>
    </dgm:pt>
    <dgm:pt modelId="{BFA2D1FD-7B2D-4E2B-AEAB-5D54CBB1197F}" type="sibTrans" cxnId="{AA6AE8BA-2797-4681-B2F7-261D2BE36183}">
      <dgm:prSet/>
      <dgm:spPr/>
      <dgm:t>
        <a:bodyPr/>
        <a:lstStyle/>
        <a:p>
          <a:endParaRPr lang="en-US"/>
        </a:p>
      </dgm:t>
    </dgm:pt>
    <dgm:pt modelId="{E9E4BA55-6D51-4608-BEC9-99845E33CAE1}">
      <dgm:prSet phldrT="[Texto]" custT="1"/>
      <dgm:spPr>
        <a:solidFill>
          <a:srgbClr val="00B050">
            <a:alpha val="90000"/>
          </a:srgbClr>
        </a:solidFill>
      </dgm:spPr>
      <dgm:t>
        <a:bodyPr/>
        <a:lstStyle/>
        <a:p>
          <a:r>
            <a:rPr lang="en-US" sz="800" b="1" dirty="0" err="1" smtClean="0">
              <a:latin typeface="Antique Olive Roman" pitchFamily="34" charset="0"/>
            </a:rPr>
            <a:t>Hacer</a:t>
          </a:r>
          <a:endParaRPr lang="en-US" sz="800" b="1" dirty="0">
            <a:latin typeface="Antique Olive Roman" pitchFamily="34" charset="0"/>
          </a:endParaRPr>
        </a:p>
      </dgm:t>
    </dgm:pt>
    <dgm:pt modelId="{F7800CAE-5A3A-496C-AAF3-90C5ACB654E6}" type="parTrans" cxnId="{6AF546E7-A774-4E34-BB0F-2243DC57DC46}">
      <dgm:prSet/>
      <dgm:spPr/>
      <dgm:t>
        <a:bodyPr/>
        <a:lstStyle/>
        <a:p>
          <a:endParaRPr lang="en-US"/>
        </a:p>
      </dgm:t>
    </dgm:pt>
    <dgm:pt modelId="{29111ADD-2FE1-444F-B699-8525DCE64841}" type="sibTrans" cxnId="{6AF546E7-A774-4E34-BB0F-2243DC57DC46}">
      <dgm:prSet/>
      <dgm:spPr/>
      <dgm:t>
        <a:bodyPr/>
        <a:lstStyle/>
        <a:p>
          <a:endParaRPr lang="en-US"/>
        </a:p>
      </dgm:t>
    </dgm:pt>
    <dgm:pt modelId="{66C9393F-67AE-4EB0-9C02-D3E5C7B9609E}" type="pres">
      <dgm:prSet presAssocID="{D965428A-FFBE-431E-85BF-6D66029DB78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8324C3B-CF7A-4AB2-AFA2-22CAE0833711}" type="pres">
      <dgm:prSet presAssocID="{D965428A-FFBE-431E-85BF-6D66029DB78C}" presName="tSp" presStyleCnt="0"/>
      <dgm:spPr/>
      <dgm:t>
        <a:bodyPr/>
        <a:lstStyle/>
        <a:p>
          <a:endParaRPr lang="en-US"/>
        </a:p>
      </dgm:t>
    </dgm:pt>
    <dgm:pt modelId="{73B686A8-9F68-4F3F-A845-7BAFA0E35F71}" type="pres">
      <dgm:prSet presAssocID="{D965428A-FFBE-431E-85BF-6D66029DB78C}" presName="bSp" presStyleCnt="0"/>
      <dgm:spPr/>
      <dgm:t>
        <a:bodyPr/>
        <a:lstStyle/>
        <a:p>
          <a:endParaRPr lang="en-US"/>
        </a:p>
      </dgm:t>
    </dgm:pt>
    <dgm:pt modelId="{9A64136C-5E9D-4942-861B-7CAC3B4E6FE0}" type="pres">
      <dgm:prSet presAssocID="{D965428A-FFBE-431E-85BF-6D66029DB78C}" presName="process" presStyleCnt="0"/>
      <dgm:spPr/>
      <dgm:t>
        <a:bodyPr/>
        <a:lstStyle/>
        <a:p>
          <a:endParaRPr lang="en-US"/>
        </a:p>
      </dgm:t>
    </dgm:pt>
    <dgm:pt modelId="{FFEE8D59-3D07-410D-8BF3-1C62A8354385}" type="pres">
      <dgm:prSet presAssocID="{F8528F4F-076A-49B3-873D-0BD1ABC31BA2}" presName="composite1" presStyleCnt="0"/>
      <dgm:spPr/>
      <dgm:t>
        <a:bodyPr/>
        <a:lstStyle/>
        <a:p>
          <a:endParaRPr lang="en-US"/>
        </a:p>
      </dgm:t>
    </dgm:pt>
    <dgm:pt modelId="{1507344F-83D5-49F8-8700-FAA59D85CC62}" type="pres">
      <dgm:prSet presAssocID="{F8528F4F-076A-49B3-873D-0BD1ABC31BA2}" presName="dummyNode1" presStyleLbl="node1" presStyleIdx="0" presStyleCnt="7"/>
      <dgm:spPr/>
      <dgm:t>
        <a:bodyPr/>
        <a:lstStyle/>
        <a:p>
          <a:endParaRPr lang="en-US"/>
        </a:p>
      </dgm:t>
    </dgm:pt>
    <dgm:pt modelId="{F4616618-2CBC-4E5C-8C04-4118D48361FE}" type="pres">
      <dgm:prSet presAssocID="{F8528F4F-076A-49B3-873D-0BD1ABC31BA2}" presName="childNode1" presStyleLbl="bgAcc1" presStyleIdx="0" presStyleCnt="7" custScaleX="133217" custScaleY="174445" custLinFactNeighborX="-319" custLinFactNeighborY="-354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E03E75-A4E7-4801-A116-BCB98B431153}" type="pres">
      <dgm:prSet presAssocID="{F8528F4F-076A-49B3-873D-0BD1ABC31BA2}" presName="childNode1tx" presStyleLbl="bgAcc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FACA7E-AA25-4617-96AD-80252E41AB7B}" type="pres">
      <dgm:prSet presAssocID="{F8528F4F-076A-49B3-873D-0BD1ABC31BA2}" presName="parentNode1" presStyleLbl="node1" presStyleIdx="0" presStyleCnt="7" custScaleX="162414" custScaleY="284685" custLinFactY="59288" custLinFactNeighborX="10926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949484-0AF7-4B60-B942-124295AB5ACF}" type="pres">
      <dgm:prSet presAssocID="{F8528F4F-076A-49B3-873D-0BD1ABC31BA2}" presName="connSite1" presStyleCnt="0"/>
      <dgm:spPr/>
      <dgm:t>
        <a:bodyPr/>
        <a:lstStyle/>
        <a:p>
          <a:endParaRPr lang="en-US"/>
        </a:p>
      </dgm:t>
    </dgm:pt>
    <dgm:pt modelId="{2BB9C9D9-5D68-4E22-9005-BEE04288F266}" type="pres">
      <dgm:prSet presAssocID="{96048503-E9B4-45B8-A748-5761B1DD0F6A}" presName="Name9" presStyleLbl="sibTrans2D1" presStyleIdx="0" presStyleCnt="6"/>
      <dgm:spPr/>
      <dgm:t>
        <a:bodyPr/>
        <a:lstStyle/>
        <a:p>
          <a:endParaRPr lang="en-US"/>
        </a:p>
      </dgm:t>
    </dgm:pt>
    <dgm:pt modelId="{2F7CE574-9717-41E0-8CFD-7723F4BEE0D2}" type="pres">
      <dgm:prSet presAssocID="{5501CD57-ED0F-4A31-B8DC-30746CC9B0D4}" presName="composite2" presStyleCnt="0"/>
      <dgm:spPr/>
    </dgm:pt>
    <dgm:pt modelId="{6931DBB3-9C46-4CA7-8084-28199A453718}" type="pres">
      <dgm:prSet presAssocID="{5501CD57-ED0F-4A31-B8DC-30746CC9B0D4}" presName="dummyNode2" presStyleLbl="node1" presStyleIdx="0" presStyleCnt="7"/>
      <dgm:spPr/>
    </dgm:pt>
    <dgm:pt modelId="{D30812D1-68EC-408B-BD3B-417029A4C6CB}" type="pres">
      <dgm:prSet presAssocID="{5501CD57-ED0F-4A31-B8DC-30746CC9B0D4}" presName="childNode2" presStyleLbl="bgAcc1" presStyleIdx="1" presStyleCnt="7" custScaleX="153207" custScaleY="301822" custLinFactNeighborX="5627" custLinFactNeighborY="-370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F3CBFE-7FE6-49CA-820B-E379876C587A}" type="pres">
      <dgm:prSet presAssocID="{5501CD57-ED0F-4A31-B8DC-30746CC9B0D4}" presName="childNode2tx" presStyleLbl="bgAcc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F9303-E874-4A00-A6C4-07937A0EA9E7}" type="pres">
      <dgm:prSet presAssocID="{5501CD57-ED0F-4A31-B8DC-30746CC9B0D4}" presName="parentNode2" presStyleLbl="node1" presStyleIdx="1" presStyleCnt="7" custScaleX="133217" custScaleY="103736" custLinFactY="-130547" custLinFactNeighborX="-19961" custLinFactNeighborY="-2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661445-A794-4150-930E-45EA2B968D2A}" type="pres">
      <dgm:prSet presAssocID="{5501CD57-ED0F-4A31-B8DC-30746CC9B0D4}" presName="connSite2" presStyleCnt="0"/>
      <dgm:spPr/>
    </dgm:pt>
    <dgm:pt modelId="{56DD9989-73F5-4068-B90D-3C92C045E556}" type="pres">
      <dgm:prSet presAssocID="{44E8D188-62C0-4F7F-87D4-7D6AC45EB784}" presName="Name18" presStyleLbl="sibTrans2D1" presStyleIdx="1" presStyleCnt="6"/>
      <dgm:spPr/>
      <dgm:t>
        <a:bodyPr/>
        <a:lstStyle/>
        <a:p>
          <a:endParaRPr lang="en-US"/>
        </a:p>
      </dgm:t>
    </dgm:pt>
    <dgm:pt modelId="{5FBC8EA4-908A-4326-9F87-08AB7FCFB90E}" type="pres">
      <dgm:prSet presAssocID="{B43CCAEF-48CB-4297-80AB-A436D54BD316}" presName="composite1" presStyleCnt="0"/>
      <dgm:spPr/>
    </dgm:pt>
    <dgm:pt modelId="{24021A5C-9F2D-4763-ADE6-C26033897D54}" type="pres">
      <dgm:prSet presAssocID="{B43CCAEF-48CB-4297-80AB-A436D54BD316}" presName="dummyNode1" presStyleLbl="node1" presStyleIdx="1" presStyleCnt="7"/>
      <dgm:spPr/>
    </dgm:pt>
    <dgm:pt modelId="{3935635F-9FDD-452A-A3D2-30E9DCC68F02}" type="pres">
      <dgm:prSet presAssocID="{B43CCAEF-48CB-4297-80AB-A436D54BD316}" presName="childNode1" presStyleLbl="bgAcc1" presStyleIdx="2" presStyleCnt="7" custScaleX="162460" custScaleY="381151" custLinFactNeighborX="4623" custLinFactNeighborY="14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F6DC53-46AB-4E9C-AD17-51056A09775C}" type="pres">
      <dgm:prSet presAssocID="{B43CCAEF-48CB-4297-80AB-A436D54BD316}" presName="childNode1tx" presStyleLbl="bgAcc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F463B6-A035-4FAC-BE79-5F7FD94B6A0E}" type="pres">
      <dgm:prSet presAssocID="{B43CCAEF-48CB-4297-80AB-A436D54BD316}" presName="parentNode1" presStyleLbl="node1" presStyleIdx="2" presStyleCnt="7" custAng="675865" custScaleX="117011" custLinFactY="100000" custLinFactNeighborX="66891" custLinFactNeighborY="14428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F57FCD-22EF-4BAD-A456-CF7A45B20DEE}" type="pres">
      <dgm:prSet presAssocID="{B43CCAEF-48CB-4297-80AB-A436D54BD316}" presName="connSite1" presStyleCnt="0"/>
      <dgm:spPr/>
    </dgm:pt>
    <dgm:pt modelId="{84FCBF3A-CC6C-4F8B-8B93-8D2A0A2271A3}" type="pres">
      <dgm:prSet presAssocID="{0731B71F-B961-43F4-B493-27274BB04F6F}" presName="Name9" presStyleLbl="sibTrans2D1" presStyleIdx="2" presStyleCnt="6"/>
      <dgm:spPr/>
      <dgm:t>
        <a:bodyPr/>
        <a:lstStyle/>
        <a:p>
          <a:endParaRPr lang="en-US"/>
        </a:p>
      </dgm:t>
    </dgm:pt>
    <dgm:pt modelId="{3529C0D3-DA95-48F6-B83F-1F6EF81ED4AF}" type="pres">
      <dgm:prSet presAssocID="{72856708-7A09-4BAD-80C0-47428C01B525}" presName="composite2" presStyleCnt="0"/>
      <dgm:spPr/>
    </dgm:pt>
    <dgm:pt modelId="{38F6EE60-7383-4DEC-B4D9-235C2DAB93DF}" type="pres">
      <dgm:prSet presAssocID="{72856708-7A09-4BAD-80C0-47428C01B525}" presName="dummyNode2" presStyleLbl="node1" presStyleIdx="2" presStyleCnt="7"/>
      <dgm:spPr/>
    </dgm:pt>
    <dgm:pt modelId="{B65D0CB8-02C7-499F-8E3B-989E63FDB75E}" type="pres">
      <dgm:prSet presAssocID="{72856708-7A09-4BAD-80C0-47428C01B525}" presName="childNode2" presStyleLbl="bgAcc1" presStyleIdx="3" presStyleCnt="7" custScaleX="183198" custScaleY="212709" custLinFactNeighborX="3628" custLinFactNeighborY="209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DFEE64-A9BB-4DD0-A3C5-A09EFC07A254}" type="pres">
      <dgm:prSet presAssocID="{72856708-7A09-4BAD-80C0-47428C01B525}" presName="childNode2tx" presStyleLbl="bgAcc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DF3B84-99C1-43DF-B47C-E6366392B02F}" type="pres">
      <dgm:prSet presAssocID="{72856708-7A09-4BAD-80C0-47428C01B525}" presName="parentNode2" presStyleLbl="node1" presStyleIdx="3" presStyleCnt="7" custScaleX="131250" custScaleY="189511" custLinFactY="-30046" custLinFactNeighborX="734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9555F4-3232-4665-BCEA-3AB12272E4BF}" type="pres">
      <dgm:prSet presAssocID="{72856708-7A09-4BAD-80C0-47428C01B525}" presName="connSite2" presStyleCnt="0"/>
      <dgm:spPr/>
    </dgm:pt>
    <dgm:pt modelId="{B142F69A-A9CD-4B98-BE1B-03EF34A2D0DA}" type="pres">
      <dgm:prSet presAssocID="{9BE63BDE-7B1F-41A2-9282-AE39F6FC4085}" presName="Name18" presStyleLbl="sibTrans2D1" presStyleIdx="3" presStyleCnt="6"/>
      <dgm:spPr/>
      <dgm:t>
        <a:bodyPr/>
        <a:lstStyle/>
        <a:p>
          <a:endParaRPr lang="en-US"/>
        </a:p>
      </dgm:t>
    </dgm:pt>
    <dgm:pt modelId="{2B1EF755-7757-40F5-931D-E77948C2EFBA}" type="pres">
      <dgm:prSet presAssocID="{151F468C-B0AA-4D7A-95AC-7D93C5369F87}" presName="composite1" presStyleCnt="0"/>
      <dgm:spPr/>
    </dgm:pt>
    <dgm:pt modelId="{325AC0E9-D6EC-45AB-89E3-E0C1F7678E24}" type="pres">
      <dgm:prSet presAssocID="{151F468C-B0AA-4D7A-95AC-7D93C5369F87}" presName="dummyNode1" presStyleLbl="node1" presStyleIdx="3" presStyleCnt="7"/>
      <dgm:spPr/>
    </dgm:pt>
    <dgm:pt modelId="{73DD9096-D24C-49D0-BC96-2EA7E10DF1DC}" type="pres">
      <dgm:prSet presAssocID="{151F468C-B0AA-4D7A-95AC-7D93C5369F87}" presName="childNode1" presStyleLbl="bgAcc1" presStyleIdx="4" presStyleCnt="7" custScaleX="189002" custScaleY="2422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C4393F-5907-47F0-A21F-DAC17B37DA33}" type="pres">
      <dgm:prSet presAssocID="{151F468C-B0AA-4D7A-95AC-7D93C5369F87}" presName="childNode1tx" presStyleLbl="bgAcc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79F652-180D-4CCC-8294-4C561BAF4859}" type="pres">
      <dgm:prSet presAssocID="{151F468C-B0AA-4D7A-95AC-7D93C5369F87}" presName="parentNode1" presStyleLbl="node1" presStyleIdx="4" presStyleCnt="7" custAng="21206537" custScaleX="125816" custLinFactY="43974" custLinFactNeighborX="48664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9B7054-1CEE-407B-855F-8C60587D4574}" type="pres">
      <dgm:prSet presAssocID="{151F468C-B0AA-4D7A-95AC-7D93C5369F87}" presName="connSite1" presStyleCnt="0"/>
      <dgm:spPr/>
    </dgm:pt>
    <dgm:pt modelId="{0B8DABFC-E026-4347-9E1A-0F1DEE2AF2E8}" type="pres">
      <dgm:prSet presAssocID="{F9FC5D15-134C-42A3-B2D4-20FC1AAA9B5B}" presName="Name9" presStyleLbl="sibTrans2D1" presStyleIdx="4" presStyleCnt="6"/>
      <dgm:spPr/>
      <dgm:t>
        <a:bodyPr/>
        <a:lstStyle/>
        <a:p>
          <a:endParaRPr lang="en-US"/>
        </a:p>
      </dgm:t>
    </dgm:pt>
    <dgm:pt modelId="{7559CB0D-5145-4325-AE30-E405BE00D34E}" type="pres">
      <dgm:prSet presAssocID="{733E8850-F8CE-4AA9-ADE8-62B6CFE7D5E9}" presName="composite2" presStyleCnt="0"/>
      <dgm:spPr/>
    </dgm:pt>
    <dgm:pt modelId="{80C051A1-B494-4BD7-AE07-82FFB59C51FE}" type="pres">
      <dgm:prSet presAssocID="{733E8850-F8CE-4AA9-ADE8-62B6CFE7D5E9}" presName="dummyNode2" presStyleLbl="node1" presStyleIdx="4" presStyleCnt="7"/>
      <dgm:spPr/>
    </dgm:pt>
    <dgm:pt modelId="{E5DAD8CD-75B1-4FD4-8CB0-DC5EC5E64BBF}" type="pres">
      <dgm:prSet presAssocID="{733E8850-F8CE-4AA9-ADE8-62B6CFE7D5E9}" presName="childNode2" presStyleLbl="bgAcc1" presStyleIdx="5" presStyleCnt="7" custScaleX="159569" custScaleY="2463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C620DB-299A-40CF-9156-365515334B32}" type="pres">
      <dgm:prSet presAssocID="{733E8850-F8CE-4AA9-ADE8-62B6CFE7D5E9}" presName="childNode2tx" presStyleLbl="bgAcc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26ABFD-BCFF-4561-B0B2-7FB050657F7D}" type="pres">
      <dgm:prSet presAssocID="{733E8850-F8CE-4AA9-ADE8-62B6CFE7D5E9}" presName="parentNode2" presStyleLbl="node1" presStyleIdx="5" presStyleCnt="7" custLinFactNeighborX="9632" custLinFactNeighborY="-9977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D75AF6-B35C-4282-8BF9-160F794CB09B}" type="pres">
      <dgm:prSet presAssocID="{733E8850-F8CE-4AA9-ADE8-62B6CFE7D5E9}" presName="connSite2" presStyleCnt="0"/>
      <dgm:spPr/>
    </dgm:pt>
    <dgm:pt modelId="{C69DCD75-6242-4123-8780-A68BD695ACE6}" type="pres">
      <dgm:prSet presAssocID="{37B9BBB7-2EFA-466E-9B7F-46E9690DDA91}" presName="Name18" presStyleLbl="sibTrans2D1" presStyleIdx="5" presStyleCnt="6"/>
      <dgm:spPr/>
      <dgm:t>
        <a:bodyPr/>
        <a:lstStyle/>
        <a:p>
          <a:endParaRPr lang="en-US"/>
        </a:p>
      </dgm:t>
    </dgm:pt>
    <dgm:pt modelId="{6C63B029-D534-4A1B-BECB-11835A31A5E2}" type="pres">
      <dgm:prSet presAssocID="{481ECDBF-A9FC-4704-BBA8-0A132B270F5E}" presName="composite1" presStyleCnt="0"/>
      <dgm:spPr/>
    </dgm:pt>
    <dgm:pt modelId="{8EF87D08-88E5-41F7-B20F-C90178F98226}" type="pres">
      <dgm:prSet presAssocID="{481ECDBF-A9FC-4704-BBA8-0A132B270F5E}" presName="dummyNode1" presStyleLbl="node1" presStyleIdx="5" presStyleCnt="7"/>
      <dgm:spPr/>
    </dgm:pt>
    <dgm:pt modelId="{4CDC8F83-D2D8-4C75-B25D-BCDC960C2643}" type="pres">
      <dgm:prSet presAssocID="{481ECDBF-A9FC-4704-BBA8-0A132B270F5E}" presName="childNode1" presStyleLbl="bgAcc1" presStyleIdx="6" presStyleCnt="7" custScaleX="130820" custScaleY="161995" custLinFactNeighborX="-5108" custLinFactNeighborY="-377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41B3CF-D240-4AE1-9EA9-6F9904373524}" type="pres">
      <dgm:prSet presAssocID="{481ECDBF-A9FC-4704-BBA8-0A132B270F5E}" presName="childNode1tx" presStyleLbl="bgAcc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A866DF-1B49-4088-8A81-BB282DB8FEF6}" type="pres">
      <dgm:prSet presAssocID="{481ECDBF-A9FC-4704-BBA8-0A132B270F5E}" presName="parentNode1" presStyleLbl="node1" presStyleIdx="6" presStyleCnt="7" custScaleX="182877" custScaleY="145337" custLinFactNeighborX="-1532" custLinFactNeighborY="3179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2BA36B-7924-41E2-8272-51E9C491E7C7}" type="pres">
      <dgm:prSet presAssocID="{481ECDBF-A9FC-4704-BBA8-0A132B270F5E}" presName="connSite1" presStyleCnt="0"/>
      <dgm:spPr/>
    </dgm:pt>
  </dgm:ptLst>
  <dgm:cxnLst>
    <dgm:cxn modelId="{E4E782DA-0B56-4761-BD25-B682CC992404}" type="presOf" srcId="{D0707768-1384-4BB2-90AB-C0E809336461}" destId="{F4616618-2CBC-4E5C-8C04-4118D48361FE}" srcOrd="0" destOrd="0" presId="urn:microsoft.com/office/officeart/2005/8/layout/hProcess4"/>
    <dgm:cxn modelId="{60AB5982-7DD6-45AB-8092-3B63272CF5C0}" type="presOf" srcId="{CBEADB77-EB45-491B-BF77-9BED1E95B4F5}" destId="{4CDC8F83-D2D8-4C75-B25D-BCDC960C2643}" srcOrd="0" destOrd="2" presId="urn:microsoft.com/office/officeart/2005/8/layout/hProcess4"/>
    <dgm:cxn modelId="{A45FC2A5-0495-4788-B246-A4541D71A712}" srcId="{B43CCAEF-48CB-4297-80AB-A436D54BD316}" destId="{CD6B9518-EF5D-4510-A16B-B90F95209E60}" srcOrd="1" destOrd="0" parTransId="{3EDD2F17-3D5A-439C-BB14-63C3ABC1E706}" sibTransId="{F6206338-D888-4803-9F97-6AA15E2B11E4}"/>
    <dgm:cxn modelId="{02498141-CBCB-4E79-93B7-CBBA4A34D2F4}" srcId="{D965428A-FFBE-431E-85BF-6D66029DB78C}" destId="{5501CD57-ED0F-4A31-B8DC-30746CC9B0D4}" srcOrd="1" destOrd="0" parTransId="{33183184-1974-4A0A-BD93-95F425608C45}" sibTransId="{44E8D188-62C0-4F7F-87D4-7D6AC45EB784}"/>
    <dgm:cxn modelId="{20BBC1BE-5AB0-41F2-AAE8-9F0034853930}" type="presOf" srcId="{729FEFAE-937D-4C61-B470-ED097BF924D1}" destId="{3935635F-9FDD-452A-A3D2-30E9DCC68F02}" srcOrd="0" destOrd="5" presId="urn:microsoft.com/office/officeart/2005/8/layout/hProcess4"/>
    <dgm:cxn modelId="{00F9B3EA-8FCD-4E3A-B7FE-CAEE4BAA69EA}" type="presOf" srcId="{24A09186-1B1A-4754-8646-493B0DB4F755}" destId="{73DD9096-D24C-49D0-BC96-2EA7E10DF1DC}" srcOrd="0" destOrd="1" presId="urn:microsoft.com/office/officeart/2005/8/layout/hProcess4"/>
    <dgm:cxn modelId="{E915BE04-5511-48B1-9210-44401D909250}" type="presOf" srcId="{093DB2F3-B1DC-4ECB-BB33-18837FC7B025}" destId="{B65D0CB8-02C7-499F-8E3B-989E63FDB75E}" srcOrd="0" destOrd="0" presId="urn:microsoft.com/office/officeart/2005/8/layout/hProcess4"/>
    <dgm:cxn modelId="{A05EC67A-8DCF-4571-80BC-0BB5D8436A7F}" type="presOf" srcId="{F9FC5D15-134C-42A3-B2D4-20FC1AAA9B5B}" destId="{0B8DABFC-E026-4347-9E1A-0F1DEE2AF2E8}" srcOrd="0" destOrd="0" presId="urn:microsoft.com/office/officeart/2005/8/layout/hProcess4"/>
    <dgm:cxn modelId="{7B021157-4DC6-4771-988E-673666DE0200}" type="presOf" srcId="{0731B71F-B961-43F4-B493-27274BB04F6F}" destId="{84FCBF3A-CC6C-4F8B-8B93-8D2A0A2271A3}" srcOrd="0" destOrd="0" presId="urn:microsoft.com/office/officeart/2005/8/layout/hProcess4"/>
    <dgm:cxn modelId="{C042D05D-77A2-4F07-A57D-16A94937A02A}" srcId="{5501CD57-ED0F-4A31-B8DC-30746CC9B0D4}" destId="{944692C0-5B82-46EF-953F-41F92CE220FA}" srcOrd="1" destOrd="0" parTransId="{008F3011-625A-440C-AB2E-70855BEA938D}" sibTransId="{1C121871-04AC-41D6-8016-1BF9032567B8}"/>
    <dgm:cxn modelId="{754AE23B-2F08-4AFE-926F-C01FA342BECF}" type="presOf" srcId="{A636AE45-9E73-4D90-9C67-C5175C1CB74E}" destId="{73DD9096-D24C-49D0-BC96-2EA7E10DF1DC}" srcOrd="0" destOrd="3" presId="urn:microsoft.com/office/officeart/2005/8/layout/hProcess4"/>
    <dgm:cxn modelId="{CFDDE28E-52C4-41A5-8C8D-E2B6A4BC2219}" type="presOf" srcId="{2C0CA53D-FB16-4FE9-9070-9F7C6F2B06CB}" destId="{E5DAD8CD-75B1-4FD4-8CB0-DC5EC5E64BBF}" srcOrd="0" destOrd="1" presId="urn:microsoft.com/office/officeart/2005/8/layout/hProcess4"/>
    <dgm:cxn modelId="{C946DAE6-8468-4822-92A6-911349F4503E}" type="presOf" srcId="{34FBFFB4-A779-454E-813A-E08ACA8325B5}" destId="{4CDC8F83-D2D8-4C75-B25D-BCDC960C2643}" srcOrd="0" destOrd="4" presId="urn:microsoft.com/office/officeart/2005/8/layout/hProcess4"/>
    <dgm:cxn modelId="{10A6E459-9BB4-4292-B351-8A477D6246C2}" type="presOf" srcId="{CD6B9518-EF5D-4510-A16B-B90F95209E60}" destId="{3935635F-9FDD-452A-A3D2-30E9DCC68F02}" srcOrd="0" destOrd="1" presId="urn:microsoft.com/office/officeart/2005/8/layout/hProcess4"/>
    <dgm:cxn modelId="{F63BB433-B16B-40C9-B09E-79A350089CA1}" srcId="{D965428A-FFBE-431E-85BF-6D66029DB78C}" destId="{733E8850-F8CE-4AA9-ADE8-62B6CFE7D5E9}" srcOrd="5" destOrd="0" parTransId="{2751DDEF-02C3-4128-AC8A-06ED57369445}" sibTransId="{37B9BBB7-2EFA-466E-9B7F-46E9690DDA91}"/>
    <dgm:cxn modelId="{DF00653C-BFD6-4B89-AFE7-D60EA6A3C709}" type="presOf" srcId="{24A09186-1B1A-4754-8646-493B0DB4F755}" destId="{EFC4393F-5907-47F0-A21F-DAC17B37DA33}" srcOrd="1" destOrd="1" presId="urn:microsoft.com/office/officeart/2005/8/layout/hProcess4"/>
    <dgm:cxn modelId="{1841FED0-5C01-4886-BC07-6560C9E62F94}" type="presOf" srcId="{96048503-E9B4-45B8-A748-5761B1DD0F6A}" destId="{2BB9C9D9-5D68-4E22-9005-BEE04288F266}" srcOrd="0" destOrd="0" presId="urn:microsoft.com/office/officeart/2005/8/layout/hProcess4"/>
    <dgm:cxn modelId="{A6FC7042-CF95-4817-A82E-3C54269CB235}" srcId="{733E8850-F8CE-4AA9-ADE8-62B6CFE7D5E9}" destId="{6F812C87-6B63-4D8D-A28B-C8A9BC8F7087}" srcOrd="0" destOrd="0" parTransId="{13732E18-7FBC-47C7-8111-85DC8F9A594E}" sibTransId="{5091C654-1993-43B6-B466-F300B35157BA}"/>
    <dgm:cxn modelId="{A464A2BF-ADBF-4762-B1C7-F424853E08A0}" type="presOf" srcId="{729FEFAE-937D-4C61-B470-ED097BF924D1}" destId="{31F6DC53-46AB-4E9C-AD17-51056A09775C}" srcOrd="1" destOrd="5" presId="urn:microsoft.com/office/officeart/2005/8/layout/hProcess4"/>
    <dgm:cxn modelId="{0E8C2610-1B9F-4B5E-9000-7C3D32B4DD66}" srcId="{733E8850-F8CE-4AA9-ADE8-62B6CFE7D5E9}" destId="{688A3C6A-5ABA-4214-82BD-1F0A5C903A01}" srcOrd="2" destOrd="0" parTransId="{3A17944B-39CD-4104-AE50-7ED86E01F51E}" sibTransId="{C7139838-45CA-4FCB-90F1-98A6BB1415FF}"/>
    <dgm:cxn modelId="{C22F8615-606D-4F14-A336-0A007EBB2D94}" type="presOf" srcId="{2BCA23F3-BE3C-4C5A-9228-891ACA98F9C0}" destId="{EFC4393F-5907-47F0-A21F-DAC17B37DA33}" srcOrd="1" destOrd="2" presId="urn:microsoft.com/office/officeart/2005/8/layout/hProcess4"/>
    <dgm:cxn modelId="{67381496-32F1-46E2-BFD3-2FDB3F4D210C}" type="presOf" srcId="{B43CCAEF-48CB-4297-80AB-A436D54BD316}" destId="{14F463B6-A035-4FAC-BE79-5F7FD94B6A0E}" srcOrd="0" destOrd="0" presId="urn:microsoft.com/office/officeart/2005/8/layout/hProcess4"/>
    <dgm:cxn modelId="{3D0FBB0E-B242-42A8-A57F-4B850C1E9756}" srcId="{B43CCAEF-48CB-4297-80AB-A436D54BD316}" destId="{8900C991-5098-4E11-AC20-32DD383FBD58}" srcOrd="0" destOrd="0" parTransId="{13CFC360-42B4-49FC-B67D-6C57A6E0024C}" sibTransId="{4662A31D-EEA4-4525-B54E-DC8B220FFB22}"/>
    <dgm:cxn modelId="{BF75946A-8290-46A7-B4D6-9AE9F6D833AC}" srcId="{B43CCAEF-48CB-4297-80AB-A436D54BD316}" destId="{C38FD799-5B43-44C9-B561-8BD37098A6DD}" srcOrd="4" destOrd="0" parTransId="{BD39B7B4-D909-4423-8F42-CCAC55DC6302}" sibTransId="{AC5DFCA6-CA87-45F1-B6AF-454AAF48FDB2}"/>
    <dgm:cxn modelId="{18485FA1-030E-40E8-9CAB-C4D3456B258D}" type="presOf" srcId="{46068A94-00AE-49CF-BC1A-2F0F7DB7C7D5}" destId="{EFC4393F-5907-47F0-A21F-DAC17B37DA33}" srcOrd="1" destOrd="0" presId="urn:microsoft.com/office/officeart/2005/8/layout/hProcess4"/>
    <dgm:cxn modelId="{7FFAE98D-5FDC-49FD-AE6A-D49EB0499DA0}" type="presOf" srcId="{52B9D007-947A-4547-9644-55BF75E3C8E5}" destId="{4CDC8F83-D2D8-4C75-B25D-BCDC960C2643}" srcOrd="0" destOrd="3" presId="urn:microsoft.com/office/officeart/2005/8/layout/hProcess4"/>
    <dgm:cxn modelId="{37BE7C58-B808-4B84-9CBD-6DC15EF37D61}" type="presOf" srcId="{CD6B9518-EF5D-4510-A16B-B90F95209E60}" destId="{31F6DC53-46AB-4E9C-AD17-51056A09775C}" srcOrd="1" destOrd="1" presId="urn:microsoft.com/office/officeart/2005/8/layout/hProcess4"/>
    <dgm:cxn modelId="{5AFC70BB-CE9D-4A26-AE5F-CDC6D5F7EB23}" type="presOf" srcId="{944692C0-5B82-46EF-953F-41F92CE220FA}" destId="{3BF3CBFE-7FE6-49CA-820B-E379876C587A}" srcOrd="1" destOrd="1" presId="urn:microsoft.com/office/officeart/2005/8/layout/hProcess4"/>
    <dgm:cxn modelId="{C64AC835-7312-48AD-9E59-482EA1DE63B1}" type="presOf" srcId="{149B5A0C-C65C-4320-99BB-47574A45D8F2}" destId="{31F6DC53-46AB-4E9C-AD17-51056A09775C}" srcOrd="1" destOrd="3" presId="urn:microsoft.com/office/officeart/2005/8/layout/hProcess4"/>
    <dgm:cxn modelId="{210A1639-3816-4FE4-A238-4BF54855B184}" type="presOf" srcId="{9BE63BDE-7B1F-41A2-9282-AE39F6FC4085}" destId="{B142F69A-A9CD-4B98-BE1B-03EF34A2D0DA}" srcOrd="0" destOrd="0" presId="urn:microsoft.com/office/officeart/2005/8/layout/hProcess4"/>
    <dgm:cxn modelId="{BBC521B2-680D-42A7-A919-219436455EB7}" type="presOf" srcId="{52B9D007-947A-4547-9644-55BF75E3C8E5}" destId="{6641B3CF-D240-4AE1-9EA9-6F9904373524}" srcOrd="1" destOrd="3" presId="urn:microsoft.com/office/officeart/2005/8/layout/hProcess4"/>
    <dgm:cxn modelId="{853E9481-D701-4D59-AEB9-853A2CCE0FB2}" type="presOf" srcId="{72856708-7A09-4BAD-80C0-47428C01B525}" destId="{87DF3B84-99C1-43DF-B47C-E6366392B02F}" srcOrd="0" destOrd="0" presId="urn:microsoft.com/office/officeart/2005/8/layout/hProcess4"/>
    <dgm:cxn modelId="{C295EB30-5A99-45AD-94F4-13DF8F0D43F7}" type="presOf" srcId="{8900C991-5098-4E11-AC20-32DD383FBD58}" destId="{3935635F-9FDD-452A-A3D2-30E9DCC68F02}" srcOrd="0" destOrd="0" presId="urn:microsoft.com/office/officeart/2005/8/layout/hProcess4"/>
    <dgm:cxn modelId="{B462F419-B4C8-4239-8C75-BDB880407239}" type="presOf" srcId="{151F468C-B0AA-4D7A-95AC-7D93C5369F87}" destId="{A279F652-180D-4CCC-8294-4C561BAF4859}" srcOrd="0" destOrd="0" presId="urn:microsoft.com/office/officeart/2005/8/layout/hProcess4"/>
    <dgm:cxn modelId="{38983E85-9EC6-44C0-AE80-3058621DE99B}" type="presOf" srcId="{481ECDBF-A9FC-4704-BBA8-0A132B270F5E}" destId="{C3A866DF-1B49-4088-8A81-BB282DB8FEF6}" srcOrd="0" destOrd="0" presId="urn:microsoft.com/office/officeart/2005/8/layout/hProcess4"/>
    <dgm:cxn modelId="{31708F1F-A3FF-40DD-A2D6-4249528EA74D}" type="presOf" srcId="{44E8D188-62C0-4F7F-87D4-7D6AC45EB784}" destId="{56DD9989-73F5-4068-B90D-3C92C045E556}" srcOrd="0" destOrd="0" presId="urn:microsoft.com/office/officeart/2005/8/layout/hProcess4"/>
    <dgm:cxn modelId="{E0AE1270-A612-4902-A203-16563D78727D}" srcId="{B43CCAEF-48CB-4297-80AB-A436D54BD316}" destId="{149B5A0C-C65C-4320-99BB-47574A45D8F2}" srcOrd="3" destOrd="0" parTransId="{E424845D-390F-41F2-B814-00802E63A815}" sibTransId="{2E2F58CD-B9FA-4CC1-A138-3134C8E32B2F}"/>
    <dgm:cxn modelId="{FB4F9EAC-8584-4BA8-9146-1354B30C1ECC}" srcId="{2BCA23F3-BE3C-4C5A-9228-891ACA98F9C0}" destId="{A636AE45-9E73-4D90-9C67-C5175C1CB74E}" srcOrd="0" destOrd="0" parTransId="{8DCE5A2C-583F-497C-A7B0-592026F3F92C}" sibTransId="{CFB3E661-1421-4DF0-B3B1-998CD07D6542}"/>
    <dgm:cxn modelId="{6A25024A-5397-4BE7-B25E-7C30849A54C2}" type="presOf" srcId="{093DB2F3-B1DC-4ECB-BB33-18837FC7B025}" destId="{A2DFEE64-A9BB-4DD0-A3C5-A09EFC07A254}" srcOrd="1" destOrd="0" presId="urn:microsoft.com/office/officeart/2005/8/layout/hProcess4"/>
    <dgm:cxn modelId="{913B44BF-B9CF-4F25-9FBA-62258F17CE4C}" type="presOf" srcId="{6F812C87-6B63-4D8D-A28B-C8A9BC8F7087}" destId="{51C620DB-299A-40CF-9156-365515334B32}" srcOrd="1" destOrd="0" presId="urn:microsoft.com/office/officeart/2005/8/layout/hProcess4"/>
    <dgm:cxn modelId="{F9BBBDFA-5AFB-481B-ADDD-9B41E319112E}" type="presOf" srcId="{149B5A0C-C65C-4320-99BB-47574A45D8F2}" destId="{3935635F-9FDD-452A-A3D2-30E9DCC68F02}" srcOrd="0" destOrd="3" presId="urn:microsoft.com/office/officeart/2005/8/layout/hProcess4"/>
    <dgm:cxn modelId="{FC1352FD-E040-42FA-9BF2-173BE8C267CD}" type="presOf" srcId="{688A3C6A-5ABA-4214-82BD-1F0A5C903A01}" destId="{E5DAD8CD-75B1-4FD4-8CB0-DC5EC5E64BBF}" srcOrd="0" destOrd="2" presId="urn:microsoft.com/office/officeart/2005/8/layout/hProcess4"/>
    <dgm:cxn modelId="{0CDD6946-BBB2-4917-A951-96685D4D1815}" type="presOf" srcId="{C38FD799-5B43-44C9-B561-8BD37098A6DD}" destId="{3935635F-9FDD-452A-A3D2-30E9DCC68F02}" srcOrd="0" destOrd="4" presId="urn:microsoft.com/office/officeart/2005/8/layout/hProcess4"/>
    <dgm:cxn modelId="{9B05831A-3471-4072-B0F4-54125F32620E}" type="presOf" srcId="{77F32195-A2B9-49B6-8FD7-B427D98AD8E8}" destId="{4CDC8F83-D2D8-4C75-B25D-BCDC960C2643}" srcOrd="0" destOrd="0" presId="urn:microsoft.com/office/officeart/2005/8/layout/hProcess4"/>
    <dgm:cxn modelId="{6AF546E7-A774-4E34-BB0F-2243DC57DC46}" srcId="{481ECDBF-A9FC-4704-BBA8-0A132B270F5E}" destId="{E9E4BA55-6D51-4608-BEC9-99845E33CAE1}" srcOrd="1" destOrd="0" parTransId="{F7800CAE-5A3A-496C-AAF3-90C5ACB654E6}" sibTransId="{29111ADD-2FE1-444F-B699-8525DCE64841}"/>
    <dgm:cxn modelId="{7D75BBDB-FCA4-4949-B947-3C6BD89633F8}" srcId="{D965428A-FFBE-431E-85BF-6D66029DB78C}" destId="{481ECDBF-A9FC-4704-BBA8-0A132B270F5E}" srcOrd="6" destOrd="0" parTransId="{6888F0DB-4809-47E9-9D16-3DD8B767B578}" sibTransId="{98BBA859-1BFD-40EC-BFE9-BF6589AD6D62}"/>
    <dgm:cxn modelId="{258B2DF9-47B5-437E-A266-E77DB80967B7}" type="presOf" srcId="{BDCE9A84-1910-4A12-8E4A-38AA9D5FB06E}" destId="{3935635F-9FDD-452A-A3D2-30E9DCC68F02}" srcOrd="0" destOrd="2" presId="urn:microsoft.com/office/officeart/2005/8/layout/hProcess4"/>
    <dgm:cxn modelId="{27A42AC6-A13E-49B5-B99D-6074D27DC205}" type="presOf" srcId="{2C0CA53D-FB16-4FE9-9070-9F7C6F2B06CB}" destId="{51C620DB-299A-40CF-9156-365515334B32}" srcOrd="1" destOrd="1" presId="urn:microsoft.com/office/officeart/2005/8/layout/hProcess4"/>
    <dgm:cxn modelId="{BDB9624C-F907-49ED-9976-A59841457B24}" type="presOf" srcId="{944692C0-5B82-46EF-953F-41F92CE220FA}" destId="{D30812D1-68EC-408B-BD3B-417029A4C6CB}" srcOrd="0" destOrd="1" presId="urn:microsoft.com/office/officeart/2005/8/layout/hProcess4"/>
    <dgm:cxn modelId="{91015B66-46AD-45CE-A4FB-070585842B0F}" srcId="{D965428A-FFBE-431E-85BF-6D66029DB78C}" destId="{F8528F4F-076A-49B3-873D-0BD1ABC31BA2}" srcOrd="0" destOrd="0" parTransId="{CEAC3288-DBAD-4726-8895-AB5979D8131C}" sibTransId="{96048503-E9B4-45B8-A748-5761B1DD0F6A}"/>
    <dgm:cxn modelId="{46252685-80C1-445A-AC7C-116E1F4730B6}" type="presOf" srcId="{E9E4BA55-6D51-4608-BEC9-99845E33CAE1}" destId="{6641B3CF-D240-4AE1-9EA9-6F9904373524}" srcOrd="1" destOrd="1" presId="urn:microsoft.com/office/officeart/2005/8/layout/hProcess4"/>
    <dgm:cxn modelId="{7DB72F1E-C32F-4B01-9B5B-E7A00612F6ED}" type="presOf" srcId="{37B9BBB7-2EFA-466E-9B7F-46E9690DDA91}" destId="{C69DCD75-6242-4123-8780-A68BD695ACE6}" srcOrd="0" destOrd="0" presId="urn:microsoft.com/office/officeart/2005/8/layout/hProcess4"/>
    <dgm:cxn modelId="{5568D1D7-0CA5-4151-87E2-9167FB9C6BF2}" type="presOf" srcId="{CBEADB77-EB45-491B-BF77-9BED1E95B4F5}" destId="{6641B3CF-D240-4AE1-9EA9-6F9904373524}" srcOrd="1" destOrd="2" presId="urn:microsoft.com/office/officeart/2005/8/layout/hProcess4"/>
    <dgm:cxn modelId="{9332BF1E-0C38-401E-A24C-5E456670514E}" srcId="{481ECDBF-A9FC-4704-BBA8-0A132B270F5E}" destId="{CBEADB77-EB45-491B-BF77-9BED1E95B4F5}" srcOrd="2" destOrd="0" parTransId="{57AB5AC4-2211-4BED-9233-CF8316D26923}" sibTransId="{8D7DB7F8-7817-495E-9389-6BE837E8D91C}"/>
    <dgm:cxn modelId="{E484FEE7-B68D-45BD-A0AC-E33B65116F2F}" type="presOf" srcId="{34FBFFB4-A779-454E-813A-E08ACA8325B5}" destId="{6641B3CF-D240-4AE1-9EA9-6F9904373524}" srcOrd="1" destOrd="4" presId="urn:microsoft.com/office/officeart/2005/8/layout/hProcess4"/>
    <dgm:cxn modelId="{96C9B4BE-8A76-4B82-A591-11A8E4AE3D3A}" type="presOf" srcId="{042244A2-7CFF-4F26-99C3-80F0D50A5920}" destId="{3BF3CBFE-7FE6-49CA-820B-E379876C587A}" srcOrd="1" destOrd="0" presId="urn:microsoft.com/office/officeart/2005/8/layout/hProcess4"/>
    <dgm:cxn modelId="{D9D778D4-255A-459F-B1DF-995CC78F30D0}" type="presOf" srcId="{688A3C6A-5ABA-4214-82BD-1F0A5C903A01}" destId="{51C620DB-299A-40CF-9156-365515334B32}" srcOrd="1" destOrd="2" presId="urn:microsoft.com/office/officeart/2005/8/layout/hProcess4"/>
    <dgm:cxn modelId="{5045372C-8F00-492F-87EB-E93CE9B1A261}" srcId="{5501CD57-ED0F-4A31-B8DC-30746CC9B0D4}" destId="{88FF7CE0-24D9-4B12-ABB4-177C670D690E}" srcOrd="2" destOrd="0" parTransId="{BE63F0F0-D6C1-4D96-9C27-3E7FE3F9758B}" sibTransId="{AE1CE5DF-5C1A-460A-A170-F4721A3E3AA3}"/>
    <dgm:cxn modelId="{133CE4DE-14B7-4FE3-8739-230814756F2C}" srcId="{481ECDBF-A9FC-4704-BBA8-0A132B270F5E}" destId="{34FBFFB4-A779-454E-813A-E08ACA8325B5}" srcOrd="4" destOrd="0" parTransId="{971BD30D-505C-40AD-81DC-8B60EFF4ADF4}" sibTransId="{2A5D21A1-61DC-4C57-8442-6D8E7F787A12}"/>
    <dgm:cxn modelId="{C4192620-7985-44CC-B522-0F5F6D00EE15}" srcId="{F8528F4F-076A-49B3-873D-0BD1ABC31BA2}" destId="{D0707768-1384-4BB2-90AB-C0E809336461}" srcOrd="0" destOrd="0" parTransId="{C71B2FBF-BAE6-48A6-A0D6-B97B1E0DD90A}" sibTransId="{9050A6C1-0CAC-49FC-8EF9-D540E0DC08F6}"/>
    <dgm:cxn modelId="{AA6AE8BA-2797-4681-B2F7-261D2BE36183}" srcId="{72856708-7A09-4BAD-80C0-47428C01B525}" destId="{093DB2F3-B1DC-4ECB-BB33-18837FC7B025}" srcOrd="0" destOrd="0" parTransId="{AE6E98A6-D9CB-4934-9713-B9AE8C075234}" sibTransId="{BFA2D1FD-7B2D-4E2B-AEAB-5D54CBB1197F}"/>
    <dgm:cxn modelId="{8D309E2A-56BB-41C5-BA8A-485842ED6B07}" type="presOf" srcId="{A636AE45-9E73-4D90-9C67-C5175C1CB74E}" destId="{EFC4393F-5907-47F0-A21F-DAC17B37DA33}" srcOrd="1" destOrd="3" presId="urn:microsoft.com/office/officeart/2005/8/layout/hProcess4"/>
    <dgm:cxn modelId="{CAF487CB-511D-43C7-B9D0-F48572337ED1}" type="presOf" srcId="{D0707768-1384-4BB2-90AB-C0E809336461}" destId="{89E03E75-A4E7-4801-A116-BCB98B431153}" srcOrd="1" destOrd="0" presId="urn:microsoft.com/office/officeart/2005/8/layout/hProcess4"/>
    <dgm:cxn modelId="{DCAE5C58-E591-42D9-964F-7B1E4D3244B9}" type="presOf" srcId="{C38FD799-5B43-44C9-B561-8BD37098A6DD}" destId="{31F6DC53-46AB-4E9C-AD17-51056A09775C}" srcOrd="1" destOrd="4" presId="urn:microsoft.com/office/officeart/2005/8/layout/hProcess4"/>
    <dgm:cxn modelId="{4A12CDB4-228D-4177-8485-64B9A31BE487}" srcId="{151F468C-B0AA-4D7A-95AC-7D93C5369F87}" destId="{46068A94-00AE-49CF-BC1A-2F0F7DB7C7D5}" srcOrd="0" destOrd="0" parTransId="{F39CFF41-DF25-44E6-9983-339554B3A6A2}" sibTransId="{0B27289B-8ED4-4F93-BBAF-FD5C19CFD192}"/>
    <dgm:cxn modelId="{76BAB3E2-1A80-4E1C-92B8-76245C6AFF48}" type="presOf" srcId="{46068A94-00AE-49CF-BC1A-2F0F7DB7C7D5}" destId="{73DD9096-D24C-49D0-BC96-2EA7E10DF1DC}" srcOrd="0" destOrd="0" presId="urn:microsoft.com/office/officeart/2005/8/layout/hProcess4"/>
    <dgm:cxn modelId="{0ED682F6-C27A-4F0B-B2D6-69732006730C}" srcId="{D965428A-FFBE-431E-85BF-6D66029DB78C}" destId="{72856708-7A09-4BAD-80C0-47428C01B525}" srcOrd="3" destOrd="0" parTransId="{16728618-C85E-448B-8774-23651E2D986E}" sibTransId="{9BE63BDE-7B1F-41A2-9282-AE39F6FC4085}"/>
    <dgm:cxn modelId="{1D1B1301-9726-4E50-BD55-A80DA8310FA7}" type="presOf" srcId="{E9E4BA55-6D51-4608-BEC9-99845E33CAE1}" destId="{4CDC8F83-D2D8-4C75-B25D-BCDC960C2643}" srcOrd="0" destOrd="1" presId="urn:microsoft.com/office/officeart/2005/8/layout/hProcess4"/>
    <dgm:cxn modelId="{F918BDE8-0092-4CA1-A1F6-4919D54D75F2}" type="presOf" srcId="{88FF7CE0-24D9-4B12-ABB4-177C670D690E}" destId="{3BF3CBFE-7FE6-49CA-820B-E379876C587A}" srcOrd="1" destOrd="2" presId="urn:microsoft.com/office/officeart/2005/8/layout/hProcess4"/>
    <dgm:cxn modelId="{8181967F-D608-4279-8001-622F30C7D55D}" srcId="{481ECDBF-A9FC-4704-BBA8-0A132B270F5E}" destId="{77F32195-A2B9-49B6-8FD7-B427D98AD8E8}" srcOrd="0" destOrd="0" parTransId="{959FA7B2-80B9-44E0-BBA3-982CCACC4526}" sibTransId="{2EE30994-3808-47ED-9088-F5E80A802601}"/>
    <dgm:cxn modelId="{58FDBE51-EEA9-4004-BD46-3C371C0391AC}" srcId="{481ECDBF-A9FC-4704-BBA8-0A132B270F5E}" destId="{52B9D007-947A-4547-9644-55BF75E3C8E5}" srcOrd="3" destOrd="0" parTransId="{D2CD9A01-5E0C-4A28-938C-72B8105C86B5}" sibTransId="{9188C249-4AA1-453D-B36C-3D291C52C718}"/>
    <dgm:cxn modelId="{4803C77C-A805-49A7-9BE5-BB1B005409E3}" srcId="{B43CCAEF-48CB-4297-80AB-A436D54BD316}" destId="{729FEFAE-937D-4C61-B470-ED097BF924D1}" srcOrd="5" destOrd="0" parTransId="{20323A85-744E-43BC-B591-4604B4369E63}" sibTransId="{698B359A-F3C3-4AAA-B967-F867C3B7AB52}"/>
    <dgm:cxn modelId="{6D33C408-D16A-474A-8ED1-99074E99DA10}" type="presOf" srcId="{D965428A-FFBE-431E-85BF-6D66029DB78C}" destId="{66C9393F-67AE-4EB0-9C02-D3E5C7B9609E}" srcOrd="0" destOrd="0" presId="urn:microsoft.com/office/officeart/2005/8/layout/hProcess4"/>
    <dgm:cxn modelId="{2099FEDE-344D-4F18-8552-4868C51A36E0}" type="presOf" srcId="{733E8850-F8CE-4AA9-ADE8-62B6CFE7D5E9}" destId="{6826ABFD-BCFF-4561-B0B2-7FB050657F7D}" srcOrd="0" destOrd="0" presId="urn:microsoft.com/office/officeart/2005/8/layout/hProcess4"/>
    <dgm:cxn modelId="{CB2BB7F6-E39E-44A0-B5D2-4B9959595FC5}" srcId="{B43CCAEF-48CB-4297-80AB-A436D54BD316}" destId="{BDCE9A84-1910-4A12-8E4A-38AA9D5FB06E}" srcOrd="2" destOrd="0" parTransId="{279C3CD0-F277-4D88-ABFC-094C7F80CB07}" sibTransId="{CE578AFD-AA1C-42F6-888F-84982F410D60}"/>
    <dgm:cxn modelId="{B7D3B018-014E-43D1-B059-8D9DBEB078E6}" type="presOf" srcId="{8900C991-5098-4E11-AC20-32DD383FBD58}" destId="{31F6DC53-46AB-4E9C-AD17-51056A09775C}" srcOrd="1" destOrd="0" presId="urn:microsoft.com/office/officeart/2005/8/layout/hProcess4"/>
    <dgm:cxn modelId="{C383D50B-0851-4913-A9D7-0C202511A8AE}" type="presOf" srcId="{BDCE9A84-1910-4A12-8E4A-38AA9D5FB06E}" destId="{31F6DC53-46AB-4E9C-AD17-51056A09775C}" srcOrd="1" destOrd="2" presId="urn:microsoft.com/office/officeart/2005/8/layout/hProcess4"/>
    <dgm:cxn modelId="{971D9F17-CDF2-4E0A-AB5A-DCE39AEDD040}" type="presOf" srcId="{F8528F4F-076A-49B3-873D-0BD1ABC31BA2}" destId="{E1FACA7E-AA25-4617-96AD-80252E41AB7B}" srcOrd="0" destOrd="0" presId="urn:microsoft.com/office/officeart/2005/8/layout/hProcess4"/>
    <dgm:cxn modelId="{82076198-BDA7-4993-8EAB-F06EE8ECB5D5}" type="presOf" srcId="{042244A2-7CFF-4F26-99C3-80F0D50A5920}" destId="{D30812D1-68EC-408B-BD3B-417029A4C6CB}" srcOrd="0" destOrd="0" presId="urn:microsoft.com/office/officeart/2005/8/layout/hProcess4"/>
    <dgm:cxn modelId="{C19209E7-75FB-43FE-B38A-FD8F1B372252}" srcId="{733E8850-F8CE-4AA9-ADE8-62B6CFE7D5E9}" destId="{2C0CA53D-FB16-4FE9-9070-9F7C6F2B06CB}" srcOrd="1" destOrd="0" parTransId="{76837BB9-A00A-431F-89C3-FE8619A290C7}" sibTransId="{43A6D6E7-F24C-4F35-9336-D4C74CC1CC78}"/>
    <dgm:cxn modelId="{2E804DCF-5664-4248-9291-0BA3176EF3EB}" type="presOf" srcId="{2BCA23F3-BE3C-4C5A-9228-891ACA98F9C0}" destId="{73DD9096-D24C-49D0-BC96-2EA7E10DF1DC}" srcOrd="0" destOrd="2" presId="urn:microsoft.com/office/officeart/2005/8/layout/hProcess4"/>
    <dgm:cxn modelId="{170E6EBA-D99E-463A-9519-CC2B7878519A}" srcId="{46068A94-00AE-49CF-BC1A-2F0F7DB7C7D5}" destId="{24A09186-1B1A-4754-8646-493B0DB4F755}" srcOrd="0" destOrd="0" parTransId="{DDE93643-63F0-499E-8375-F44C6ECD322D}" sibTransId="{61B5B08A-DD27-4901-89D9-54192DCE59A0}"/>
    <dgm:cxn modelId="{D93FA84B-639A-46C4-8FE6-57925095AD76}" srcId="{D965428A-FFBE-431E-85BF-6D66029DB78C}" destId="{B43CCAEF-48CB-4297-80AB-A436D54BD316}" srcOrd="2" destOrd="0" parTransId="{F33DF95B-21EE-452B-9CF4-C13610512738}" sibTransId="{0731B71F-B961-43F4-B493-27274BB04F6F}"/>
    <dgm:cxn modelId="{E738E372-B39A-46DD-AAC7-0C9FA36599AE}" type="presOf" srcId="{5501CD57-ED0F-4A31-B8DC-30746CC9B0D4}" destId="{5B3F9303-E874-4A00-A6C4-07937A0EA9E7}" srcOrd="0" destOrd="0" presId="urn:microsoft.com/office/officeart/2005/8/layout/hProcess4"/>
    <dgm:cxn modelId="{F4D32BCD-D4EE-410B-B315-E6539A733473}" srcId="{D965428A-FFBE-431E-85BF-6D66029DB78C}" destId="{151F468C-B0AA-4D7A-95AC-7D93C5369F87}" srcOrd="4" destOrd="0" parTransId="{8C8C06C2-8589-424A-8345-9CCE400E471A}" sibTransId="{F9FC5D15-134C-42A3-B2D4-20FC1AAA9B5B}"/>
    <dgm:cxn modelId="{D8EDE87C-D9DE-4F89-96C8-47EAA5793E2B}" type="presOf" srcId="{77F32195-A2B9-49B6-8FD7-B427D98AD8E8}" destId="{6641B3CF-D240-4AE1-9EA9-6F9904373524}" srcOrd="1" destOrd="0" presId="urn:microsoft.com/office/officeart/2005/8/layout/hProcess4"/>
    <dgm:cxn modelId="{77431B6F-C880-4B33-8D3B-EA1A3D4872C3}" type="presOf" srcId="{88FF7CE0-24D9-4B12-ABB4-177C670D690E}" destId="{D30812D1-68EC-408B-BD3B-417029A4C6CB}" srcOrd="0" destOrd="2" presId="urn:microsoft.com/office/officeart/2005/8/layout/hProcess4"/>
    <dgm:cxn modelId="{F3BEA08A-2E1B-489A-9F5A-CC36EDE6EB94}" srcId="{5501CD57-ED0F-4A31-B8DC-30746CC9B0D4}" destId="{042244A2-7CFF-4F26-99C3-80F0D50A5920}" srcOrd="0" destOrd="0" parTransId="{3BD193E2-9F3D-4104-AFB0-6A566396C521}" sibTransId="{33F79820-6498-44F7-A58E-5E7016435191}"/>
    <dgm:cxn modelId="{72AF674B-6FBB-4BED-9395-BB533011F431}" type="presOf" srcId="{6F812C87-6B63-4D8D-A28B-C8A9BC8F7087}" destId="{E5DAD8CD-75B1-4FD4-8CB0-DC5EC5E64BBF}" srcOrd="0" destOrd="0" presId="urn:microsoft.com/office/officeart/2005/8/layout/hProcess4"/>
    <dgm:cxn modelId="{A8D21A37-895E-4E6C-8873-337ED01CD674}" srcId="{151F468C-B0AA-4D7A-95AC-7D93C5369F87}" destId="{2BCA23F3-BE3C-4C5A-9228-891ACA98F9C0}" srcOrd="1" destOrd="0" parTransId="{B22E8B40-1017-4547-A9EA-C0ADCDF8D5EA}" sibTransId="{728D6685-7BA9-4272-B360-A2B4F1BE32E3}"/>
    <dgm:cxn modelId="{E56153A0-7BBD-4AE7-9872-A93F36DD7B4B}" type="presParOf" srcId="{66C9393F-67AE-4EB0-9C02-D3E5C7B9609E}" destId="{08324C3B-CF7A-4AB2-AFA2-22CAE0833711}" srcOrd="0" destOrd="0" presId="urn:microsoft.com/office/officeart/2005/8/layout/hProcess4"/>
    <dgm:cxn modelId="{D727DC9D-8ECE-4D78-B95E-99090B37D7C1}" type="presParOf" srcId="{66C9393F-67AE-4EB0-9C02-D3E5C7B9609E}" destId="{73B686A8-9F68-4F3F-A845-7BAFA0E35F71}" srcOrd="1" destOrd="0" presId="urn:microsoft.com/office/officeart/2005/8/layout/hProcess4"/>
    <dgm:cxn modelId="{BC71B3F1-4276-49B9-801E-696A32136CF6}" type="presParOf" srcId="{66C9393F-67AE-4EB0-9C02-D3E5C7B9609E}" destId="{9A64136C-5E9D-4942-861B-7CAC3B4E6FE0}" srcOrd="2" destOrd="0" presId="urn:microsoft.com/office/officeart/2005/8/layout/hProcess4"/>
    <dgm:cxn modelId="{1DEF357D-7F1D-4FDE-A3BD-E895E0E7E3B7}" type="presParOf" srcId="{9A64136C-5E9D-4942-861B-7CAC3B4E6FE0}" destId="{FFEE8D59-3D07-410D-8BF3-1C62A8354385}" srcOrd="0" destOrd="0" presId="urn:microsoft.com/office/officeart/2005/8/layout/hProcess4"/>
    <dgm:cxn modelId="{7A0A3232-3C3C-4702-940E-802EE1651513}" type="presParOf" srcId="{FFEE8D59-3D07-410D-8BF3-1C62A8354385}" destId="{1507344F-83D5-49F8-8700-FAA59D85CC62}" srcOrd="0" destOrd="0" presId="urn:microsoft.com/office/officeart/2005/8/layout/hProcess4"/>
    <dgm:cxn modelId="{3048F03E-A915-4D6E-9F5C-BA9260E85D7A}" type="presParOf" srcId="{FFEE8D59-3D07-410D-8BF3-1C62A8354385}" destId="{F4616618-2CBC-4E5C-8C04-4118D48361FE}" srcOrd="1" destOrd="0" presId="urn:microsoft.com/office/officeart/2005/8/layout/hProcess4"/>
    <dgm:cxn modelId="{90F1DA16-BFB7-4346-BE98-1E3FF2697A18}" type="presParOf" srcId="{FFEE8D59-3D07-410D-8BF3-1C62A8354385}" destId="{89E03E75-A4E7-4801-A116-BCB98B431153}" srcOrd="2" destOrd="0" presId="urn:microsoft.com/office/officeart/2005/8/layout/hProcess4"/>
    <dgm:cxn modelId="{9C4B8972-F459-4BEF-976D-8EC2BD99D9BF}" type="presParOf" srcId="{FFEE8D59-3D07-410D-8BF3-1C62A8354385}" destId="{E1FACA7E-AA25-4617-96AD-80252E41AB7B}" srcOrd="3" destOrd="0" presId="urn:microsoft.com/office/officeart/2005/8/layout/hProcess4"/>
    <dgm:cxn modelId="{4C4AC900-3812-4EAE-B8F7-B0BE7CDD40DB}" type="presParOf" srcId="{FFEE8D59-3D07-410D-8BF3-1C62A8354385}" destId="{93949484-0AF7-4B60-B942-124295AB5ACF}" srcOrd="4" destOrd="0" presId="urn:microsoft.com/office/officeart/2005/8/layout/hProcess4"/>
    <dgm:cxn modelId="{37F2785B-8B13-4996-ABDB-CD1DC6A7986E}" type="presParOf" srcId="{9A64136C-5E9D-4942-861B-7CAC3B4E6FE0}" destId="{2BB9C9D9-5D68-4E22-9005-BEE04288F266}" srcOrd="1" destOrd="0" presId="urn:microsoft.com/office/officeart/2005/8/layout/hProcess4"/>
    <dgm:cxn modelId="{A6EBB1C8-7C62-4447-AB3D-9F764603CF62}" type="presParOf" srcId="{9A64136C-5E9D-4942-861B-7CAC3B4E6FE0}" destId="{2F7CE574-9717-41E0-8CFD-7723F4BEE0D2}" srcOrd="2" destOrd="0" presId="urn:microsoft.com/office/officeart/2005/8/layout/hProcess4"/>
    <dgm:cxn modelId="{40768F09-7566-42AE-B31A-56BF54D17974}" type="presParOf" srcId="{2F7CE574-9717-41E0-8CFD-7723F4BEE0D2}" destId="{6931DBB3-9C46-4CA7-8084-28199A453718}" srcOrd="0" destOrd="0" presId="urn:microsoft.com/office/officeart/2005/8/layout/hProcess4"/>
    <dgm:cxn modelId="{26E46A55-3AA5-4230-AB9F-B0481AD964F6}" type="presParOf" srcId="{2F7CE574-9717-41E0-8CFD-7723F4BEE0D2}" destId="{D30812D1-68EC-408B-BD3B-417029A4C6CB}" srcOrd="1" destOrd="0" presId="urn:microsoft.com/office/officeart/2005/8/layout/hProcess4"/>
    <dgm:cxn modelId="{AE43DC15-EA3F-4390-9A54-0629F77003D8}" type="presParOf" srcId="{2F7CE574-9717-41E0-8CFD-7723F4BEE0D2}" destId="{3BF3CBFE-7FE6-49CA-820B-E379876C587A}" srcOrd="2" destOrd="0" presId="urn:microsoft.com/office/officeart/2005/8/layout/hProcess4"/>
    <dgm:cxn modelId="{05DA9DFA-E215-4F72-9893-66B3B22EF79A}" type="presParOf" srcId="{2F7CE574-9717-41E0-8CFD-7723F4BEE0D2}" destId="{5B3F9303-E874-4A00-A6C4-07937A0EA9E7}" srcOrd="3" destOrd="0" presId="urn:microsoft.com/office/officeart/2005/8/layout/hProcess4"/>
    <dgm:cxn modelId="{3052A523-5E9C-45E6-89C9-AAB3835A828F}" type="presParOf" srcId="{2F7CE574-9717-41E0-8CFD-7723F4BEE0D2}" destId="{65661445-A794-4150-930E-45EA2B968D2A}" srcOrd="4" destOrd="0" presId="urn:microsoft.com/office/officeart/2005/8/layout/hProcess4"/>
    <dgm:cxn modelId="{AC1B2E76-BFD8-4CA2-A158-9550E47CAFEB}" type="presParOf" srcId="{9A64136C-5E9D-4942-861B-7CAC3B4E6FE0}" destId="{56DD9989-73F5-4068-B90D-3C92C045E556}" srcOrd="3" destOrd="0" presId="urn:microsoft.com/office/officeart/2005/8/layout/hProcess4"/>
    <dgm:cxn modelId="{0A1FCE2E-C9EB-40EB-A5C3-B5F753693226}" type="presParOf" srcId="{9A64136C-5E9D-4942-861B-7CAC3B4E6FE0}" destId="{5FBC8EA4-908A-4326-9F87-08AB7FCFB90E}" srcOrd="4" destOrd="0" presId="urn:microsoft.com/office/officeart/2005/8/layout/hProcess4"/>
    <dgm:cxn modelId="{C5BA94B5-8879-4F0D-8BF8-0A1BE3807269}" type="presParOf" srcId="{5FBC8EA4-908A-4326-9F87-08AB7FCFB90E}" destId="{24021A5C-9F2D-4763-ADE6-C26033897D54}" srcOrd="0" destOrd="0" presId="urn:microsoft.com/office/officeart/2005/8/layout/hProcess4"/>
    <dgm:cxn modelId="{6E7AECC7-238E-49AE-8926-C8231C653FFC}" type="presParOf" srcId="{5FBC8EA4-908A-4326-9F87-08AB7FCFB90E}" destId="{3935635F-9FDD-452A-A3D2-30E9DCC68F02}" srcOrd="1" destOrd="0" presId="urn:microsoft.com/office/officeart/2005/8/layout/hProcess4"/>
    <dgm:cxn modelId="{7DB2A74B-8E17-4194-9560-AB41AC01DB71}" type="presParOf" srcId="{5FBC8EA4-908A-4326-9F87-08AB7FCFB90E}" destId="{31F6DC53-46AB-4E9C-AD17-51056A09775C}" srcOrd="2" destOrd="0" presId="urn:microsoft.com/office/officeart/2005/8/layout/hProcess4"/>
    <dgm:cxn modelId="{D90FC29A-5F89-4C99-8A54-382EEBE80F81}" type="presParOf" srcId="{5FBC8EA4-908A-4326-9F87-08AB7FCFB90E}" destId="{14F463B6-A035-4FAC-BE79-5F7FD94B6A0E}" srcOrd="3" destOrd="0" presId="urn:microsoft.com/office/officeart/2005/8/layout/hProcess4"/>
    <dgm:cxn modelId="{26F739B6-5A90-4332-B5F9-C5718D067DDA}" type="presParOf" srcId="{5FBC8EA4-908A-4326-9F87-08AB7FCFB90E}" destId="{C3F57FCD-22EF-4BAD-A456-CF7A45B20DEE}" srcOrd="4" destOrd="0" presId="urn:microsoft.com/office/officeart/2005/8/layout/hProcess4"/>
    <dgm:cxn modelId="{B60506AF-1022-47AF-9E24-6D6E835447EB}" type="presParOf" srcId="{9A64136C-5E9D-4942-861B-7CAC3B4E6FE0}" destId="{84FCBF3A-CC6C-4F8B-8B93-8D2A0A2271A3}" srcOrd="5" destOrd="0" presId="urn:microsoft.com/office/officeart/2005/8/layout/hProcess4"/>
    <dgm:cxn modelId="{01E2AFD5-B004-44DD-8A9F-493D838B0310}" type="presParOf" srcId="{9A64136C-5E9D-4942-861B-7CAC3B4E6FE0}" destId="{3529C0D3-DA95-48F6-B83F-1F6EF81ED4AF}" srcOrd="6" destOrd="0" presId="urn:microsoft.com/office/officeart/2005/8/layout/hProcess4"/>
    <dgm:cxn modelId="{B589A6C4-7B15-4AAC-915B-E2B0C89DAF86}" type="presParOf" srcId="{3529C0D3-DA95-48F6-B83F-1F6EF81ED4AF}" destId="{38F6EE60-7383-4DEC-B4D9-235C2DAB93DF}" srcOrd="0" destOrd="0" presId="urn:microsoft.com/office/officeart/2005/8/layout/hProcess4"/>
    <dgm:cxn modelId="{19A7C0BD-DBEC-468B-B104-2EF09B2E37ED}" type="presParOf" srcId="{3529C0D3-DA95-48F6-B83F-1F6EF81ED4AF}" destId="{B65D0CB8-02C7-499F-8E3B-989E63FDB75E}" srcOrd="1" destOrd="0" presId="urn:microsoft.com/office/officeart/2005/8/layout/hProcess4"/>
    <dgm:cxn modelId="{4A10D6B7-B3C4-47C7-AD1A-909B103EDFFE}" type="presParOf" srcId="{3529C0D3-DA95-48F6-B83F-1F6EF81ED4AF}" destId="{A2DFEE64-A9BB-4DD0-A3C5-A09EFC07A254}" srcOrd="2" destOrd="0" presId="urn:microsoft.com/office/officeart/2005/8/layout/hProcess4"/>
    <dgm:cxn modelId="{17BAA106-C225-46B6-81EB-DDEA9540092B}" type="presParOf" srcId="{3529C0D3-DA95-48F6-B83F-1F6EF81ED4AF}" destId="{87DF3B84-99C1-43DF-B47C-E6366392B02F}" srcOrd="3" destOrd="0" presId="urn:microsoft.com/office/officeart/2005/8/layout/hProcess4"/>
    <dgm:cxn modelId="{F9B628B7-C26D-4D1D-A5DC-39F69BBFAA85}" type="presParOf" srcId="{3529C0D3-DA95-48F6-B83F-1F6EF81ED4AF}" destId="{D19555F4-3232-4665-BCEA-3AB12272E4BF}" srcOrd="4" destOrd="0" presId="urn:microsoft.com/office/officeart/2005/8/layout/hProcess4"/>
    <dgm:cxn modelId="{3B8F1C6E-B6E2-4CE6-A74C-6E3A47FD05DA}" type="presParOf" srcId="{9A64136C-5E9D-4942-861B-7CAC3B4E6FE0}" destId="{B142F69A-A9CD-4B98-BE1B-03EF34A2D0DA}" srcOrd="7" destOrd="0" presId="urn:microsoft.com/office/officeart/2005/8/layout/hProcess4"/>
    <dgm:cxn modelId="{E20ACFF9-3F6E-4FC7-96D8-7886B5D870B2}" type="presParOf" srcId="{9A64136C-5E9D-4942-861B-7CAC3B4E6FE0}" destId="{2B1EF755-7757-40F5-931D-E77948C2EFBA}" srcOrd="8" destOrd="0" presId="urn:microsoft.com/office/officeart/2005/8/layout/hProcess4"/>
    <dgm:cxn modelId="{FC57F66D-948C-43CC-9DFF-C65AFB2F4130}" type="presParOf" srcId="{2B1EF755-7757-40F5-931D-E77948C2EFBA}" destId="{325AC0E9-D6EC-45AB-89E3-E0C1F7678E24}" srcOrd="0" destOrd="0" presId="urn:microsoft.com/office/officeart/2005/8/layout/hProcess4"/>
    <dgm:cxn modelId="{096839EA-9427-4DE8-B73C-DF09C9687766}" type="presParOf" srcId="{2B1EF755-7757-40F5-931D-E77948C2EFBA}" destId="{73DD9096-D24C-49D0-BC96-2EA7E10DF1DC}" srcOrd="1" destOrd="0" presId="urn:microsoft.com/office/officeart/2005/8/layout/hProcess4"/>
    <dgm:cxn modelId="{033C6D0A-E72F-4F85-B2DB-6B025CC07F84}" type="presParOf" srcId="{2B1EF755-7757-40F5-931D-E77948C2EFBA}" destId="{EFC4393F-5907-47F0-A21F-DAC17B37DA33}" srcOrd="2" destOrd="0" presId="urn:microsoft.com/office/officeart/2005/8/layout/hProcess4"/>
    <dgm:cxn modelId="{23133D69-A38D-4606-A014-115FDDD616E7}" type="presParOf" srcId="{2B1EF755-7757-40F5-931D-E77948C2EFBA}" destId="{A279F652-180D-4CCC-8294-4C561BAF4859}" srcOrd="3" destOrd="0" presId="urn:microsoft.com/office/officeart/2005/8/layout/hProcess4"/>
    <dgm:cxn modelId="{2372273C-4591-475E-974B-40800C82EE12}" type="presParOf" srcId="{2B1EF755-7757-40F5-931D-E77948C2EFBA}" destId="{A89B7054-1CEE-407B-855F-8C60587D4574}" srcOrd="4" destOrd="0" presId="urn:microsoft.com/office/officeart/2005/8/layout/hProcess4"/>
    <dgm:cxn modelId="{0561314E-AEAB-4A92-8EA6-67544478FA9E}" type="presParOf" srcId="{9A64136C-5E9D-4942-861B-7CAC3B4E6FE0}" destId="{0B8DABFC-E026-4347-9E1A-0F1DEE2AF2E8}" srcOrd="9" destOrd="0" presId="urn:microsoft.com/office/officeart/2005/8/layout/hProcess4"/>
    <dgm:cxn modelId="{CFD9683D-8202-4602-8E8B-6CBE32DE617B}" type="presParOf" srcId="{9A64136C-5E9D-4942-861B-7CAC3B4E6FE0}" destId="{7559CB0D-5145-4325-AE30-E405BE00D34E}" srcOrd="10" destOrd="0" presId="urn:microsoft.com/office/officeart/2005/8/layout/hProcess4"/>
    <dgm:cxn modelId="{323A7BBE-DCEF-4DA0-8E67-CCEFBC6A785E}" type="presParOf" srcId="{7559CB0D-5145-4325-AE30-E405BE00D34E}" destId="{80C051A1-B494-4BD7-AE07-82FFB59C51FE}" srcOrd="0" destOrd="0" presId="urn:microsoft.com/office/officeart/2005/8/layout/hProcess4"/>
    <dgm:cxn modelId="{18E0EA1F-FB98-434B-895D-CF1CFEC9C0D7}" type="presParOf" srcId="{7559CB0D-5145-4325-AE30-E405BE00D34E}" destId="{E5DAD8CD-75B1-4FD4-8CB0-DC5EC5E64BBF}" srcOrd="1" destOrd="0" presId="urn:microsoft.com/office/officeart/2005/8/layout/hProcess4"/>
    <dgm:cxn modelId="{CC888E99-23FB-42A7-83DD-3622DED790EC}" type="presParOf" srcId="{7559CB0D-5145-4325-AE30-E405BE00D34E}" destId="{51C620DB-299A-40CF-9156-365515334B32}" srcOrd="2" destOrd="0" presId="urn:microsoft.com/office/officeart/2005/8/layout/hProcess4"/>
    <dgm:cxn modelId="{A9FE15D1-E27E-4FDD-AC1E-E366D54507A6}" type="presParOf" srcId="{7559CB0D-5145-4325-AE30-E405BE00D34E}" destId="{6826ABFD-BCFF-4561-B0B2-7FB050657F7D}" srcOrd="3" destOrd="0" presId="urn:microsoft.com/office/officeart/2005/8/layout/hProcess4"/>
    <dgm:cxn modelId="{18106CDA-6316-4A81-A68C-570F06776F7A}" type="presParOf" srcId="{7559CB0D-5145-4325-AE30-E405BE00D34E}" destId="{EED75AF6-B35C-4282-8BF9-160F794CB09B}" srcOrd="4" destOrd="0" presId="urn:microsoft.com/office/officeart/2005/8/layout/hProcess4"/>
    <dgm:cxn modelId="{BAC55CC1-8FC6-4F56-B81A-2469B41B2131}" type="presParOf" srcId="{9A64136C-5E9D-4942-861B-7CAC3B4E6FE0}" destId="{C69DCD75-6242-4123-8780-A68BD695ACE6}" srcOrd="11" destOrd="0" presId="urn:microsoft.com/office/officeart/2005/8/layout/hProcess4"/>
    <dgm:cxn modelId="{19EDC4D1-B02E-4469-BAC3-B8442D1C3A65}" type="presParOf" srcId="{9A64136C-5E9D-4942-861B-7CAC3B4E6FE0}" destId="{6C63B029-D534-4A1B-BECB-11835A31A5E2}" srcOrd="12" destOrd="0" presId="urn:microsoft.com/office/officeart/2005/8/layout/hProcess4"/>
    <dgm:cxn modelId="{EB632875-0212-4C40-B1B6-F30D110D650E}" type="presParOf" srcId="{6C63B029-D534-4A1B-BECB-11835A31A5E2}" destId="{8EF87D08-88E5-41F7-B20F-C90178F98226}" srcOrd="0" destOrd="0" presId="urn:microsoft.com/office/officeart/2005/8/layout/hProcess4"/>
    <dgm:cxn modelId="{70D6481C-D3C2-466C-BE2F-0CFFC760996C}" type="presParOf" srcId="{6C63B029-D534-4A1B-BECB-11835A31A5E2}" destId="{4CDC8F83-D2D8-4C75-B25D-BCDC960C2643}" srcOrd="1" destOrd="0" presId="urn:microsoft.com/office/officeart/2005/8/layout/hProcess4"/>
    <dgm:cxn modelId="{B30E2159-543D-44DC-80AC-6B3F7E837CF6}" type="presParOf" srcId="{6C63B029-D534-4A1B-BECB-11835A31A5E2}" destId="{6641B3CF-D240-4AE1-9EA9-6F9904373524}" srcOrd="2" destOrd="0" presId="urn:microsoft.com/office/officeart/2005/8/layout/hProcess4"/>
    <dgm:cxn modelId="{3D418F35-4E8E-45B1-B727-674AE201AE61}" type="presParOf" srcId="{6C63B029-D534-4A1B-BECB-11835A31A5E2}" destId="{C3A866DF-1B49-4088-8A81-BB282DB8FEF6}" srcOrd="3" destOrd="0" presId="urn:microsoft.com/office/officeart/2005/8/layout/hProcess4"/>
    <dgm:cxn modelId="{4782F962-9162-40CF-B48C-21B02FB21FA6}" type="presParOf" srcId="{6C63B029-D534-4A1B-BECB-11835A31A5E2}" destId="{402BA36B-7924-41E2-8272-51E9C491E7C7}" srcOrd="4" destOrd="0" presId="urn:microsoft.com/office/officeart/2005/8/layout/hProcess4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2FAB614-88AA-4EFB-B820-CDCAD0E8E005}">
      <dsp:nvSpPr>
        <dsp:cNvPr id="0" name=""/>
        <dsp:cNvSpPr/>
      </dsp:nvSpPr>
      <dsp:spPr>
        <a:xfrm rot="21053930">
          <a:off x="6308451" y="262381"/>
          <a:ext cx="2412093" cy="728777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154BB0-5D34-4963-98D1-43539C472AB9}">
      <dsp:nvSpPr>
        <dsp:cNvPr id="0" name=""/>
        <dsp:cNvSpPr/>
      </dsp:nvSpPr>
      <dsp:spPr>
        <a:xfrm>
          <a:off x="1676006" y="1967690"/>
          <a:ext cx="1705892" cy="1705892"/>
        </a:xfrm>
        <a:prstGeom prst="leftCircularArrow">
          <a:avLst>
            <a:gd name="adj1" fmla="val 2723"/>
            <a:gd name="adj2" fmla="val 331752"/>
            <a:gd name="adj3" fmla="val 2011357"/>
            <a:gd name="adj4" fmla="val 8928583"/>
            <a:gd name="adj5" fmla="val 3177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995754E-DF49-45A2-A366-A718D35BA763}">
      <dsp:nvSpPr>
        <dsp:cNvPr id="0" name=""/>
        <dsp:cNvSpPr/>
      </dsp:nvSpPr>
      <dsp:spPr>
        <a:xfrm rot="18830085">
          <a:off x="772176" y="2413561"/>
          <a:ext cx="2140347" cy="822737"/>
        </a:xfrm>
        <a:prstGeom prst="roundRect">
          <a:avLst>
            <a:gd name="adj" fmla="val 10000"/>
          </a:avLst>
        </a:prstGeom>
        <a:solidFill>
          <a:srgbClr val="25C6FF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CENTRO DE LA FAMILIA</a:t>
          </a:r>
          <a:endParaRPr lang="en-US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  <a:cs typeface="Arabic Transparent" pitchFamily="2" charset="-78"/>
          </a:endParaRPr>
        </a:p>
      </dsp:txBody>
      <dsp:txXfrm rot="18830085">
        <a:off x="772176" y="2413561"/>
        <a:ext cx="2140347" cy="822737"/>
      </dsp:txXfrm>
    </dsp:sp>
    <dsp:sp modelId="{4DF131ED-4CD1-4FCA-BB54-46033C47AB6A}">
      <dsp:nvSpPr>
        <dsp:cNvPr id="0" name=""/>
        <dsp:cNvSpPr/>
      </dsp:nvSpPr>
      <dsp:spPr>
        <a:xfrm>
          <a:off x="2512896" y="1647396"/>
          <a:ext cx="2031414" cy="15119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3311292"/>
              <a:satOff val="13270"/>
              <a:lumOff val="28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200" kern="1200" dirty="0" smtClean="0"/>
            <a:t>Niños, familias, adultos y operadores educativos.</a:t>
          </a:r>
          <a:endParaRPr lang="en-US" sz="1200" b="1" kern="1200" dirty="0"/>
        </a:p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b="1" kern="1200" dirty="0"/>
        </a:p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200" b="1" kern="1200" dirty="0" smtClean="0"/>
            <a:t>Educación Colaborativa</a:t>
          </a:r>
          <a:r>
            <a:rPr lang="es-MX" sz="1200" kern="1200" dirty="0" smtClean="0"/>
            <a:t>: </a:t>
          </a:r>
          <a:r>
            <a:rPr lang="es-MX" sz="1200" kern="1200" dirty="0" err="1" smtClean="0"/>
            <a:t>Freinet</a:t>
          </a:r>
          <a:endParaRPr lang="en-US" sz="1200" kern="1200" dirty="0"/>
        </a:p>
      </dsp:txBody>
      <dsp:txXfrm>
        <a:off x="2512896" y="1971394"/>
        <a:ext cx="2031414" cy="1187992"/>
      </dsp:txXfrm>
    </dsp:sp>
    <dsp:sp modelId="{B99C3AF5-18DE-40DE-BADE-A672A731D544}">
      <dsp:nvSpPr>
        <dsp:cNvPr id="0" name=""/>
        <dsp:cNvSpPr/>
      </dsp:nvSpPr>
      <dsp:spPr>
        <a:xfrm>
          <a:off x="3654643" y="822116"/>
          <a:ext cx="2203581" cy="2203581"/>
        </a:xfrm>
        <a:prstGeom prst="circularArrow">
          <a:avLst>
            <a:gd name="adj1" fmla="val 2108"/>
            <a:gd name="adj2" fmla="val 253197"/>
            <a:gd name="adj3" fmla="val 20126389"/>
            <a:gd name="adj4" fmla="val 13130608"/>
            <a:gd name="adj5" fmla="val 246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26F1118-45BF-4F7F-8C22-F2B08139BD0B}">
      <dsp:nvSpPr>
        <dsp:cNvPr id="0" name=""/>
        <dsp:cNvSpPr/>
      </dsp:nvSpPr>
      <dsp:spPr>
        <a:xfrm rot="577001">
          <a:off x="3085800" y="1264433"/>
          <a:ext cx="1703375" cy="688673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COMUNIDAD EDUCADORA</a:t>
          </a:r>
          <a:endParaRPr lang="en-US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  <a:cs typeface="Arabic Transparent" pitchFamily="2" charset="-78"/>
          </a:endParaRPr>
        </a:p>
      </dsp:txBody>
      <dsp:txXfrm rot="577001">
        <a:off x="3085800" y="1264433"/>
        <a:ext cx="1703375" cy="688673"/>
      </dsp:txXfrm>
    </dsp:sp>
    <dsp:sp modelId="{BC0555AF-7DA7-4E2A-B49D-EA48EB00A95A}">
      <dsp:nvSpPr>
        <dsp:cNvPr id="0" name=""/>
        <dsp:cNvSpPr/>
      </dsp:nvSpPr>
      <dsp:spPr>
        <a:xfrm>
          <a:off x="4951188" y="1315316"/>
          <a:ext cx="1865769" cy="2082304"/>
        </a:xfrm>
        <a:prstGeom prst="roundRect">
          <a:avLst>
            <a:gd name="adj" fmla="val 10000"/>
          </a:avLst>
        </a:prstGeom>
        <a:solidFill>
          <a:schemeClr val="tx1">
            <a:lumMod val="85000"/>
          </a:schemeClr>
        </a:solidFill>
        <a:ln w="25400" cap="flat" cmpd="sng" algn="ctr">
          <a:solidFill>
            <a:schemeClr val="accent5">
              <a:hueOff val="-6622584"/>
              <a:satOff val="26541"/>
              <a:lumOff val="57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100" b="1" kern="1200" dirty="0" smtClean="0">
              <a:solidFill>
                <a:srgbClr val="00B050"/>
              </a:solidFill>
            </a:rPr>
            <a:t>Principal herramienta </a:t>
          </a:r>
          <a:r>
            <a:rPr lang="es-MX" sz="1100" kern="1200" dirty="0" smtClean="0">
              <a:solidFill>
                <a:schemeClr val="bg1"/>
              </a:solidFill>
            </a:rPr>
            <a:t>de aprendizaje. </a:t>
          </a:r>
          <a:r>
            <a:rPr lang="es-MX" sz="1100" kern="1200" dirty="0" err="1" smtClean="0">
              <a:solidFill>
                <a:schemeClr val="bg1"/>
              </a:solidFill>
            </a:rPr>
            <a:t>Froebel</a:t>
          </a:r>
          <a:r>
            <a:rPr lang="es-MX" sz="1100" kern="1200" dirty="0" smtClean="0">
              <a:solidFill>
                <a:schemeClr val="bg1"/>
              </a:solidFill>
            </a:rPr>
            <a:t>, </a:t>
          </a:r>
          <a:r>
            <a:rPr lang="es-MX" sz="1100" kern="1200" dirty="0" err="1" smtClean="0">
              <a:solidFill>
                <a:schemeClr val="bg1"/>
              </a:solidFill>
            </a:rPr>
            <a:t>Claparade</a:t>
          </a:r>
          <a:r>
            <a:rPr lang="es-MX" sz="1100" kern="1200" dirty="0" smtClean="0">
              <a:solidFill>
                <a:schemeClr val="bg1"/>
              </a:solidFill>
            </a:rPr>
            <a:t>, </a:t>
          </a:r>
          <a:r>
            <a:rPr lang="es-MX" sz="1100" kern="1200" dirty="0" err="1" smtClean="0">
              <a:solidFill>
                <a:schemeClr val="bg1"/>
              </a:solidFill>
            </a:rPr>
            <a:t>Freinet</a:t>
          </a:r>
          <a:r>
            <a:rPr lang="es-MX" sz="1100" kern="1200" dirty="0" smtClean="0">
              <a:solidFill>
                <a:schemeClr val="bg1"/>
              </a:solidFill>
            </a:rPr>
            <a:t>.</a:t>
          </a:r>
          <a:endParaRPr lang="en-US" sz="1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  <a:cs typeface="Arabic Transparent" pitchFamily="2" charset="-78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100" kern="1200" dirty="0" smtClean="0">
              <a:solidFill>
                <a:schemeClr val="bg1"/>
              </a:solidFill>
            </a:rPr>
            <a:t>*Espontáneo</a:t>
          </a:r>
          <a:endParaRPr lang="en-US" sz="1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  <a:cs typeface="Arabic Transparent" pitchFamily="2" charset="-78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100" kern="1200" dirty="0" smtClean="0">
              <a:solidFill>
                <a:schemeClr val="bg1"/>
              </a:solidFill>
            </a:rPr>
            <a:t>*Estructurado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100" kern="1200" smtClean="0">
              <a:solidFill>
                <a:schemeClr val="bg1"/>
              </a:solidFill>
            </a:rPr>
            <a:t>*Lógico</a:t>
          </a:r>
          <a:endParaRPr lang="en-US" sz="1100" kern="1200" dirty="0" smtClean="0">
            <a:solidFill>
              <a:schemeClr val="bg1"/>
            </a:solidFill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100" kern="1200" dirty="0" smtClean="0">
              <a:solidFill>
                <a:schemeClr val="bg1"/>
              </a:solidFill>
            </a:rPr>
            <a:t>“</a:t>
          </a:r>
          <a:r>
            <a:rPr lang="es-MX" sz="1100" b="1" kern="1200" dirty="0" smtClean="0">
              <a:solidFill>
                <a:schemeClr val="bg1"/>
              </a:solidFill>
            </a:rPr>
            <a:t>Jugar es vivir con otros</a:t>
          </a:r>
          <a:r>
            <a:rPr lang="es-MX" sz="1100" kern="1200" dirty="0" smtClean="0">
              <a:solidFill>
                <a:schemeClr val="bg1"/>
              </a:solidFill>
            </a:rPr>
            <a:t>”. Medio de aprendizaje y desarrollo de la personalidad e inteligencia.</a:t>
          </a:r>
        </a:p>
      </dsp:txBody>
      <dsp:txXfrm>
        <a:off x="4951188" y="1315316"/>
        <a:ext cx="1865769" cy="1636096"/>
      </dsp:txXfrm>
    </dsp:sp>
    <dsp:sp modelId="{9363C51D-40DC-48AD-AD09-DAA2C84C2C37}">
      <dsp:nvSpPr>
        <dsp:cNvPr id="0" name=""/>
        <dsp:cNvSpPr/>
      </dsp:nvSpPr>
      <dsp:spPr>
        <a:xfrm>
          <a:off x="5786460" y="2129742"/>
          <a:ext cx="1828904" cy="1828904"/>
        </a:xfrm>
        <a:prstGeom prst="leftCircularArrow">
          <a:avLst>
            <a:gd name="adj1" fmla="val 2540"/>
            <a:gd name="adj2" fmla="val 308123"/>
            <a:gd name="adj3" fmla="val 271827"/>
            <a:gd name="adj4" fmla="val 7212683"/>
            <a:gd name="adj5" fmla="val 2963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4D9D052-E530-4915-B0FD-2BFE122587FF}">
      <dsp:nvSpPr>
        <dsp:cNvPr id="0" name=""/>
        <dsp:cNvSpPr/>
      </dsp:nvSpPr>
      <dsp:spPr>
        <a:xfrm>
          <a:off x="5669299" y="3316300"/>
          <a:ext cx="1193584" cy="474649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JUEGO</a:t>
          </a:r>
          <a:endParaRPr lang="en-US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  <a:cs typeface="Arabic Transparent" pitchFamily="2" charset="-78"/>
          </a:endParaRPr>
        </a:p>
      </dsp:txBody>
      <dsp:txXfrm>
        <a:off x="5669299" y="3316300"/>
        <a:ext cx="1193584" cy="474649"/>
      </dsp:txXfrm>
    </dsp:sp>
    <dsp:sp modelId="{50FE9BBA-AA00-4F6B-A615-623D63A54464}">
      <dsp:nvSpPr>
        <dsp:cNvPr id="0" name=""/>
        <dsp:cNvSpPr/>
      </dsp:nvSpPr>
      <dsp:spPr>
        <a:xfrm>
          <a:off x="7128621" y="1291588"/>
          <a:ext cx="1454609" cy="18935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47FABB-CC29-4DEA-AE33-BC0157C4C160}">
      <dsp:nvSpPr>
        <dsp:cNvPr id="0" name=""/>
        <dsp:cNvSpPr/>
      </dsp:nvSpPr>
      <dsp:spPr>
        <a:xfrm>
          <a:off x="7412444" y="1123947"/>
          <a:ext cx="1350552" cy="500099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PERSONAL DOCENTE</a:t>
          </a:r>
          <a:endParaRPr lang="en-US" sz="1600" b="1" i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  <a:cs typeface="Arabic Transparent" pitchFamily="2" charset="-78"/>
          </a:endParaRPr>
        </a:p>
      </dsp:txBody>
      <dsp:txXfrm>
        <a:off x="7412444" y="1123947"/>
        <a:ext cx="1350552" cy="50009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2FAB614-88AA-4EFB-B820-CDCAD0E8E005}">
      <dsp:nvSpPr>
        <dsp:cNvPr id="0" name=""/>
        <dsp:cNvSpPr/>
      </dsp:nvSpPr>
      <dsp:spPr>
        <a:xfrm rot="21240593">
          <a:off x="50596" y="602107"/>
          <a:ext cx="1371339" cy="1041343"/>
        </a:xfrm>
        <a:prstGeom prst="roundRect">
          <a:avLst>
            <a:gd name="adj" fmla="val 10000"/>
          </a:avLst>
        </a:prstGeom>
        <a:solidFill>
          <a:srgbClr val="ABD783"/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57150" lvl="1" indent="-57150" algn="ctr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b="1" kern="1200" dirty="0" err="1" smtClean="0">
              <a:solidFill>
                <a:schemeClr val="bg1"/>
              </a:solidFill>
              <a:latin typeface="Antique Olive Roman" pitchFamily="34" charset="0"/>
              <a:cs typeface="Arabic Transparent" pitchFamily="2" charset="-78"/>
            </a:rPr>
            <a:t>Observatorio</a:t>
          </a:r>
          <a:r>
            <a:rPr lang="en-US" sz="900" b="1" kern="1200" dirty="0" smtClean="0">
              <a:solidFill>
                <a:schemeClr val="bg1"/>
              </a:solidFill>
              <a:latin typeface="Antique Olive Roman" pitchFamily="34" charset="0"/>
              <a:cs typeface="Arabic Transparent" pitchFamily="2" charset="-78"/>
            </a:rPr>
            <a:t> Permanente </a:t>
          </a:r>
          <a:r>
            <a:rPr lang="en-US" sz="900" b="0" kern="1200" dirty="0" smtClean="0">
              <a:solidFill>
                <a:schemeClr val="bg1"/>
              </a:solidFill>
              <a:latin typeface="Antique Olive Roman" pitchFamily="34" charset="0"/>
              <a:cs typeface="Arabic Transparent" pitchFamily="2" charset="-78"/>
            </a:rPr>
            <a:t>de la </a:t>
          </a:r>
          <a:r>
            <a:rPr lang="en-US" sz="900" b="0" kern="1200" dirty="0" err="1" smtClean="0">
              <a:solidFill>
                <a:schemeClr val="bg1"/>
              </a:solidFill>
              <a:latin typeface="Antique Olive Roman" pitchFamily="34" charset="0"/>
              <a:cs typeface="Arabic Transparent" pitchFamily="2" charset="-78"/>
            </a:rPr>
            <a:t>Infancia</a:t>
          </a:r>
          <a:r>
            <a:rPr lang="en-US" sz="900" b="0" kern="1200" dirty="0" smtClean="0">
              <a:solidFill>
                <a:schemeClr val="bg1"/>
              </a:solidFill>
              <a:latin typeface="Antique Olive Roman" pitchFamily="34" charset="0"/>
              <a:cs typeface="Arabic Transparent" pitchFamily="2" charset="-78"/>
            </a:rPr>
            <a:t> y </a:t>
          </a:r>
          <a:r>
            <a:rPr lang="en-US" sz="900" b="0" kern="1200" dirty="0" err="1" smtClean="0">
              <a:solidFill>
                <a:schemeClr val="bg1"/>
              </a:solidFill>
              <a:latin typeface="Antique Olive Roman" pitchFamily="34" charset="0"/>
              <a:cs typeface="Arabic Transparent" pitchFamily="2" charset="-78"/>
            </a:rPr>
            <a:t>las</a:t>
          </a:r>
          <a:r>
            <a:rPr lang="en-US" sz="900" b="0" kern="1200" dirty="0" smtClean="0">
              <a:solidFill>
                <a:schemeClr val="bg1"/>
              </a:solidFill>
              <a:latin typeface="Antique Olive Roman" pitchFamily="34" charset="0"/>
              <a:cs typeface="Arabic Transparent" pitchFamily="2" charset="-78"/>
            </a:rPr>
            <a:t> </a:t>
          </a:r>
          <a:r>
            <a:rPr lang="en-US" sz="900" b="0" kern="1200" dirty="0" err="1" smtClean="0">
              <a:solidFill>
                <a:schemeClr val="bg1"/>
              </a:solidFill>
              <a:latin typeface="Antique Olive Roman" pitchFamily="34" charset="0"/>
              <a:cs typeface="Arabic Transparent" pitchFamily="2" charset="-78"/>
            </a:rPr>
            <a:t>Familias</a:t>
          </a:r>
          <a:r>
            <a:rPr lang="en-US" sz="900" b="0" kern="1200" dirty="0" smtClean="0">
              <a:solidFill>
                <a:schemeClr val="bg1"/>
              </a:solidFill>
              <a:latin typeface="Antique Olive Roman" pitchFamily="34" charset="0"/>
              <a:cs typeface="Arabic Transparent" pitchFamily="2" charset="-78"/>
            </a:rPr>
            <a:t>. </a:t>
          </a:r>
          <a:r>
            <a:rPr lang="en-US" sz="900" b="0" kern="1200" dirty="0" err="1" smtClean="0">
              <a:solidFill>
                <a:schemeClr val="bg1"/>
              </a:solidFill>
              <a:latin typeface="Antique Olive Roman" pitchFamily="34" charset="0"/>
              <a:cs typeface="Arabic Transparent" pitchFamily="2" charset="-78"/>
            </a:rPr>
            <a:t>Intermediario</a:t>
          </a:r>
          <a:r>
            <a:rPr lang="en-US" sz="900" b="0" kern="1200" dirty="0" smtClean="0">
              <a:solidFill>
                <a:schemeClr val="bg1"/>
              </a:solidFill>
              <a:latin typeface="Antique Olive Roman" pitchFamily="34" charset="0"/>
              <a:cs typeface="Arabic Transparent" pitchFamily="2" charset="-78"/>
            </a:rPr>
            <a:t> en la </a:t>
          </a:r>
          <a:r>
            <a:rPr lang="en-US" sz="900" b="1" kern="1200" dirty="0" err="1" smtClean="0">
              <a:solidFill>
                <a:schemeClr val="bg1"/>
              </a:solidFill>
              <a:latin typeface="Antique Olive Roman" pitchFamily="34" charset="0"/>
              <a:cs typeface="Arabic Transparent" pitchFamily="2" charset="-78"/>
            </a:rPr>
            <a:t>solución</a:t>
          </a:r>
          <a:r>
            <a:rPr lang="en-US" sz="900" b="1" kern="1200" dirty="0" smtClean="0">
              <a:solidFill>
                <a:schemeClr val="bg1"/>
              </a:solidFill>
              <a:latin typeface="Antique Olive Roman" pitchFamily="34" charset="0"/>
              <a:cs typeface="Arabic Transparent" pitchFamily="2" charset="-78"/>
            </a:rPr>
            <a:t> de </a:t>
          </a:r>
          <a:r>
            <a:rPr lang="en-US" sz="900" b="1" kern="1200" dirty="0" err="1" smtClean="0">
              <a:solidFill>
                <a:schemeClr val="bg1"/>
              </a:solidFill>
              <a:latin typeface="Antique Olive Roman" pitchFamily="34" charset="0"/>
              <a:cs typeface="Arabic Transparent" pitchFamily="2" charset="-78"/>
            </a:rPr>
            <a:t>necesidades</a:t>
          </a:r>
          <a:r>
            <a:rPr lang="en-US" sz="900" b="0" kern="1200" dirty="0" smtClean="0">
              <a:solidFill>
                <a:schemeClr val="bg1"/>
              </a:solidFill>
              <a:latin typeface="Antique Olive Roman" pitchFamily="34" charset="0"/>
              <a:cs typeface="Arabic Transparent" pitchFamily="2" charset="-78"/>
            </a:rPr>
            <a:t>. </a:t>
          </a:r>
          <a:endParaRPr lang="en-US" sz="900" b="0" kern="1200" dirty="0">
            <a:solidFill>
              <a:schemeClr val="bg1"/>
            </a:solidFill>
            <a:latin typeface="Antique Olive Roman" pitchFamily="34" charset="0"/>
            <a:cs typeface="Arabic Transparent" pitchFamily="2" charset="-78"/>
          </a:endParaRPr>
        </a:p>
      </dsp:txBody>
      <dsp:txXfrm rot="21240593">
        <a:off x="50596" y="602107"/>
        <a:ext cx="1371339" cy="818198"/>
      </dsp:txXfrm>
    </dsp:sp>
    <dsp:sp modelId="{70154BB0-5D34-4963-98D1-43539C472AB9}">
      <dsp:nvSpPr>
        <dsp:cNvPr id="0" name=""/>
        <dsp:cNvSpPr/>
      </dsp:nvSpPr>
      <dsp:spPr>
        <a:xfrm>
          <a:off x="401615" y="972160"/>
          <a:ext cx="1837843" cy="1837843"/>
        </a:xfrm>
        <a:prstGeom prst="leftCircularArrow">
          <a:avLst>
            <a:gd name="adj1" fmla="val 1779"/>
            <a:gd name="adj2" fmla="val 212035"/>
            <a:gd name="adj3" fmla="val 639945"/>
            <a:gd name="adj4" fmla="val 7676888"/>
            <a:gd name="adj5" fmla="val 2075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995754E-DF49-45A2-A366-A718D35BA763}">
      <dsp:nvSpPr>
        <dsp:cNvPr id="0" name=""/>
        <dsp:cNvSpPr/>
      </dsp:nvSpPr>
      <dsp:spPr>
        <a:xfrm rot="20373072">
          <a:off x="266114" y="1752445"/>
          <a:ext cx="1022223" cy="83534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.</a:t>
          </a:r>
          <a:r>
            <a:rPr lang="en-US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CENTRO DE FAMILIA</a:t>
          </a:r>
          <a:endParaRPr lang="en-US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  <a:cs typeface="Arabic Transparent" pitchFamily="2" charset="-78"/>
          </a:endParaRPr>
        </a:p>
      </dsp:txBody>
      <dsp:txXfrm rot="20373072">
        <a:off x="266114" y="1752445"/>
        <a:ext cx="1022223" cy="835341"/>
      </dsp:txXfrm>
    </dsp:sp>
    <dsp:sp modelId="{F3258EC0-90DC-49E7-AA3A-ACED93C81F6A}">
      <dsp:nvSpPr>
        <dsp:cNvPr id="0" name=""/>
        <dsp:cNvSpPr/>
      </dsp:nvSpPr>
      <dsp:spPr>
        <a:xfrm>
          <a:off x="1532601" y="-9222"/>
          <a:ext cx="1609743" cy="3218844"/>
        </a:xfrm>
        <a:prstGeom prst="roundRect">
          <a:avLst>
            <a:gd name="adj" fmla="val 10000"/>
          </a:avLst>
        </a:prstGeom>
        <a:solidFill>
          <a:srgbClr val="CC00CC">
            <a:alpha val="89804"/>
          </a:srgbClr>
        </a:solidFill>
        <a:ln w="25400" cap="flat" cmpd="sng" algn="ctr">
          <a:solidFill>
            <a:schemeClr val="accent5">
              <a:hueOff val="-1986775"/>
              <a:satOff val="7962"/>
              <a:lumOff val="17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000" b="0" kern="1200" dirty="0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Promover un clima relacional en la comunidad</a:t>
          </a:r>
          <a:endParaRPr lang="en-US" sz="1000" b="0" kern="1200" dirty="0">
            <a:solidFill>
              <a:schemeClr val="tx1"/>
            </a:solidFill>
            <a:effectLst/>
            <a:latin typeface="Antique Olive Roman" pitchFamily="34" charset="0"/>
            <a:cs typeface="Arabic Transparent" pitchFamily="2" charset="-78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b="1" kern="1200" dirty="0" err="1" smtClean="0">
              <a:solidFill>
                <a:schemeClr val="bg1"/>
              </a:solidFill>
              <a:effectLst/>
              <a:latin typeface="Antique Olive Roman" pitchFamily="34" charset="0"/>
              <a:cs typeface="Arabic Transparent" pitchFamily="2" charset="-78"/>
            </a:rPr>
            <a:t>Desarrollar</a:t>
          </a:r>
          <a:r>
            <a:rPr lang="en-US" sz="1000" b="1" kern="1200" dirty="0" smtClean="0">
              <a:solidFill>
                <a:schemeClr val="bg1"/>
              </a:solidFill>
              <a:effectLst/>
              <a:latin typeface="Antique Olive Roman" pitchFamily="34" charset="0"/>
              <a:cs typeface="Arabic Transparent" pitchFamily="2" charset="-78"/>
            </a:rPr>
            <a:t> </a:t>
          </a:r>
          <a:r>
            <a:rPr lang="en-US" sz="1000" b="1" kern="1200" dirty="0" err="1" smtClean="0">
              <a:solidFill>
                <a:schemeClr val="bg1"/>
              </a:solidFill>
              <a:effectLst/>
              <a:latin typeface="Antique Olive Roman" pitchFamily="34" charset="0"/>
              <a:cs typeface="Arabic Transparent" pitchFamily="2" charset="-78"/>
            </a:rPr>
            <a:t>bienestar</a:t>
          </a:r>
          <a:r>
            <a:rPr lang="en-US" sz="1000" b="1" kern="1200" dirty="0" smtClean="0">
              <a:solidFill>
                <a:schemeClr val="bg1"/>
              </a:solidFill>
              <a:effectLst/>
              <a:latin typeface="Antique Olive Roman" pitchFamily="34" charset="0"/>
              <a:cs typeface="Arabic Transparent" pitchFamily="2" charset="-78"/>
            </a:rPr>
            <a:t> psico-</a:t>
          </a:r>
          <a:r>
            <a:rPr lang="en-US" sz="1000" b="1" kern="1200" dirty="0" err="1" smtClean="0">
              <a:solidFill>
                <a:schemeClr val="bg1"/>
              </a:solidFill>
              <a:effectLst/>
              <a:latin typeface="Antique Olive Roman" pitchFamily="34" charset="0"/>
              <a:cs typeface="Arabic Transparent" pitchFamily="2" charset="-78"/>
            </a:rPr>
            <a:t>físico</a:t>
          </a:r>
          <a:r>
            <a:rPr lang="en-US" sz="1000" b="1" kern="1200" dirty="0" smtClean="0">
              <a:solidFill>
                <a:schemeClr val="bg1"/>
              </a:solidFill>
              <a:effectLst/>
              <a:latin typeface="Antique Olive Roman" pitchFamily="34" charset="0"/>
              <a:cs typeface="Arabic Transparent" pitchFamily="2" charset="-78"/>
            </a:rPr>
            <a:t>-social</a:t>
          </a:r>
          <a:endParaRPr lang="en-US" sz="1000" b="1" kern="1200" dirty="0">
            <a:solidFill>
              <a:schemeClr val="bg1"/>
            </a:solidFill>
            <a:effectLst/>
            <a:latin typeface="Antique Olive Roman" pitchFamily="34" charset="0"/>
            <a:cs typeface="Arabic Transparent" pitchFamily="2" charset="-78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b="1" kern="1200" dirty="0" err="1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Mejorar</a:t>
          </a:r>
          <a:r>
            <a:rPr lang="en-US" sz="1000" b="1" kern="1200" dirty="0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 la </a:t>
          </a:r>
          <a:r>
            <a:rPr lang="en-US" sz="1000" b="1" kern="1200" dirty="0" err="1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calidad</a:t>
          </a:r>
          <a:r>
            <a:rPr lang="en-US" sz="1000" b="1" kern="1200" dirty="0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 de </a:t>
          </a:r>
          <a:r>
            <a:rPr lang="en-US" sz="1000" b="1" kern="1200" dirty="0" err="1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vida</a:t>
          </a:r>
          <a:r>
            <a:rPr lang="en-US" sz="1000" b="1" kern="1200" dirty="0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 social</a:t>
          </a:r>
          <a:endParaRPr lang="en-US" sz="1000" b="1" kern="1200" dirty="0">
            <a:solidFill>
              <a:schemeClr val="tx1"/>
            </a:solidFill>
            <a:effectLst/>
            <a:latin typeface="Antique Olive Roman" pitchFamily="34" charset="0"/>
            <a:cs typeface="Arabic Transparent" pitchFamily="2" charset="-78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000" b="0" kern="1200" dirty="0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Desarrollar identidad socio-cultural</a:t>
          </a:r>
          <a:endParaRPr lang="en-US" sz="1000" b="0" kern="1200" dirty="0">
            <a:solidFill>
              <a:schemeClr val="tx1"/>
            </a:solidFill>
            <a:effectLst/>
            <a:latin typeface="Antique Olive Roman" pitchFamily="34" charset="0"/>
            <a:cs typeface="Arabic Transparent" pitchFamily="2" charset="-78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000" b="0" kern="1200" dirty="0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Estimular identidad comunitaria</a:t>
          </a:r>
          <a:r>
            <a:rPr lang="es-MX" sz="1000" b="1" kern="1200" dirty="0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.</a:t>
          </a:r>
          <a:endParaRPr lang="en-US" sz="1000" b="1" kern="1200" dirty="0">
            <a:solidFill>
              <a:schemeClr val="tx1"/>
            </a:solidFill>
            <a:effectLst/>
            <a:latin typeface="Antique Olive Roman" pitchFamily="34" charset="0"/>
            <a:cs typeface="Arabic Transparent" pitchFamily="2" charset="-78"/>
          </a:endParaRPr>
        </a:p>
      </dsp:txBody>
      <dsp:txXfrm>
        <a:off x="1532601" y="680530"/>
        <a:ext cx="1609743" cy="2529091"/>
      </dsp:txXfrm>
    </dsp:sp>
    <dsp:sp modelId="{0FB0AE8F-B5DB-4795-9F68-72F98805500F}">
      <dsp:nvSpPr>
        <dsp:cNvPr id="0" name=""/>
        <dsp:cNvSpPr/>
      </dsp:nvSpPr>
      <dsp:spPr>
        <a:xfrm>
          <a:off x="2222572" y="93169"/>
          <a:ext cx="1807448" cy="1807448"/>
        </a:xfrm>
        <a:prstGeom prst="circularArrow">
          <a:avLst>
            <a:gd name="adj1" fmla="val 1809"/>
            <a:gd name="adj2" fmla="val 215748"/>
            <a:gd name="adj3" fmla="val 115332"/>
            <a:gd name="adj4" fmla="val 14682101"/>
            <a:gd name="adj5" fmla="val 2110"/>
          </a:avLst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470D096-25D6-431D-830A-56411412735A}">
      <dsp:nvSpPr>
        <dsp:cNvPr id="0" name=""/>
        <dsp:cNvSpPr/>
      </dsp:nvSpPr>
      <dsp:spPr>
        <a:xfrm rot="1143904">
          <a:off x="2326801" y="211859"/>
          <a:ext cx="856880" cy="472947"/>
        </a:xfrm>
        <a:prstGeom prst="roundRect">
          <a:avLst>
            <a:gd name="adj" fmla="val 10000"/>
          </a:avLst>
        </a:prstGeom>
        <a:solidFill>
          <a:srgbClr val="92D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OBJETIVOS EDUCATIVOS</a:t>
          </a:r>
          <a:endParaRPr lang="en-US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  <a:cs typeface="Arabic Transparent" pitchFamily="2" charset="-78"/>
          </a:endParaRPr>
        </a:p>
      </dsp:txBody>
      <dsp:txXfrm rot="1143904">
        <a:off x="2326801" y="211859"/>
        <a:ext cx="856880" cy="472947"/>
      </dsp:txXfrm>
    </dsp:sp>
    <dsp:sp modelId="{8D594879-3BEE-4814-BDF0-7FECDD93DECF}">
      <dsp:nvSpPr>
        <dsp:cNvPr id="0" name=""/>
        <dsp:cNvSpPr/>
      </dsp:nvSpPr>
      <dsp:spPr>
        <a:xfrm>
          <a:off x="3288434" y="494357"/>
          <a:ext cx="1540965" cy="1955152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solidFill>
            <a:schemeClr val="accent5">
              <a:hueOff val="-3973551"/>
              <a:satOff val="15924"/>
              <a:lumOff val="345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b="1" kern="1200" dirty="0" err="1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Brindar</a:t>
          </a:r>
          <a:r>
            <a:rPr lang="en-US" sz="900" b="1" kern="1200" dirty="0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 </a:t>
          </a:r>
          <a:r>
            <a:rPr lang="en-US" sz="900" b="1" kern="1200" dirty="0" err="1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lugar</a:t>
          </a:r>
          <a:r>
            <a:rPr lang="en-US" sz="900" b="1" kern="1200" dirty="0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 </a:t>
          </a:r>
          <a:r>
            <a:rPr lang="en-US" sz="900" b="1" kern="1200" dirty="0" err="1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seguro</a:t>
          </a:r>
          <a:r>
            <a:rPr lang="en-US" sz="900" b="1" kern="1200" dirty="0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 de </a:t>
          </a:r>
          <a:r>
            <a:rPr lang="en-US" sz="900" b="1" kern="1200" dirty="0" err="1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referencia</a:t>
          </a:r>
          <a:endParaRPr lang="en-US" sz="900" b="1" kern="1200" dirty="0">
            <a:solidFill>
              <a:schemeClr val="tx1"/>
            </a:solidFill>
            <a:effectLst/>
            <a:latin typeface="Antique Olive Roman" pitchFamily="34" charset="0"/>
            <a:cs typeface="Arabic Transparent" pitchFamily="2" charset="-78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b="1" kern="1200" dirty="0" err="1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Promover</a:t>
          </a:r>
          <a:r>
            <a:rPr lang="en-US" sz="900" b="1" kern="1200" dirty="0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 el </a:t>
          </a:r>
          <a:r>
            <a:rPr lang="en-US" sz="900" b="1" kern="1200" dirty="0" err="1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desarrollo</a:t>
          </a:r>
          <a:r>
            <a:rPr lang="en-US" sz="900" b="1" kern="1200" dirty="0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 </a:t>
          </a:r>
          <a:r>
            <a:rPr lang="en-US" sz="900" b="1" kern="1200" dirty="0" err="1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psicosocial</a:t>
          </a:r>
          <a:r>
            <a:rPr lang="en-US" sz="900" b="1" kern="1200" dirty="0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, </a:t>
          </a:r>
          <a:r>
            <a:rPr lang="en-US" sz="900" b="1" kern="1200" dirty="0" err="1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emotivo</a:t>
          </a:r>
          <a:r>
            <a:rPr lang="en-US" sz="900" b="1" kern="1200" dirty="0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 y </a:t>
          </a:r>
          <a:r>
            <a:rPr lang="en-US" sz="900" b="1" kern="1200" dirty="0" err="1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creativo</a:t>
          </a:r>
          <a:r>
            <a:rPr lang="en-US" sz="900" b="0" kern="1200" dirty="0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.</a:t>
          </a:r>
          <a:endParaRPr lang="en-US" sz="900" b="1" kern="1200" dirty="0">
            <a:solidFill>
              <a:schemeClr val="tx1"/>
            </a:solidFill>
            <a:effectLst/>
            <a:latin typeface="Antique Olive Roman" pitchFamily="34" charset="0"/>
            <a:cs typeface="Arabic Transparent" pitchFamily="2" charset="-78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b="0" kern="1200" dirty="0" err="1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Promover</a:t>
          </a:r>
          <a:r>
            <a:rPr lang="en-US" sz="900" b="0" kern="1200" dirty="0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 </a:t>
          </a:r>
          <a:r>
            <a:rPr lang="en-US" sz="900" b="0" kern="1200" dirty="0" err="1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experiencias</a:t>
          </a:r>
          <a:r>
            <a:rPr lang="en-US" sz="900" b="0" kern="1200" dirty="0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 de </a:t>
          </a:r>
          <a:r>
            <a:rPr lang="en-US" sz="900" b="0" kern="1200" dirty="0" err="1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autoayuda</a:t>
          </a:r>
          <a:endParaRPr lang="en-US" sz="900" b="0" kern="1200" dirty="0">
            <a:solidFill>
              <a:schemeClr val="tx1"/>
            </a:solidFill>
            <a:effectLst/>
            <a:latin typeface="Antique Olive Roman" pitchFamily="34" charset="0"/>
            <a:cs typeface="Arabic Transparent" pitchFamily="2" charset="-78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b="0" kern="1200" dirty="0" err="1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Obtener</a:t>
          </a:r>
          <a:r>
            <a:rPr lang="en-US" sz="900" b="0" kern="1200" dirty="0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 </a:t>
          </a:r>
          <a:r>
            <a:rPr lang="en-US" sz="900" b="1" kern="1200" dirty="0" err="1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mapa</a:t>
          </a:r>
          <a:r>
            <a:rPr lang="en-US" sz="900" b="1" kern="1200" dirty="0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 de la </a:t>
          </a:r>
          <a:r>
            <a:rPr lang="en-US" sz="900" b="1" kern="1200" dirty="0" err="1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comunidad</a:t>
          </a:r>
          <a:r>
            <a:rPr lang="en-US" sz="900" b="1" kern="1200" dirty="0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 </a:t>
          </a:r>
          <a:r>
            <a:rPr lang="en-US" sz="900" b="0" kern="1200" dirty="0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de la </a:t>
          </a:r>
          <a:r>
            <a:rPr lang="en-US" sz="900" b="0" kern="1200" dirty="0" err="1" smtClean="0">
              <a:solidFill>
                <a:schemeClr val="tx1"/>
              </a:solidFill>
              <a:effectLst/>
              <a:latin typeface="Antique Olive Roman" pitchFamily="34" charset="0"/>
              <a:cs typeface="Arabic Transparent" pitchFamily="2" charset="-78"/>
            </a:rPr>
            <a:t>familia</a:t>
          </a:r>
          <a:endParaRPr lang="en-US" sz="900" b="0" kern="1200" dirty="0">
            <a:solidFill>
              <a:schemeClr val="tx1"/>
            </a:solidFill>
            <a:effectLst/>
            <a:latin typeface="Antique Olive Roman" pitchFamily="34" charset="0"/>
            <a:cs typeface="Arabic Transparent" pitchFamily="2" charset="-78"/>
          </a:endParaRPr>
        </a:p>
      </dsp:txBody>
      <dsp:txXfrm>
        <a:off x="3288434" y="494357"/>
        <a:ext cx="1540965" cy="1536191"/>
      </dsp:txXfrm>
    </dsp:sp>
    <dsp:sp modelId="{8C26B448-67AD-40A8-B8E2-99B344FB87C6}">
      <dsp:nvSpPr>
        <dsp:cNvPr id="0" name=""/>
        <dsp:cNvSpPr/>
      </dsp:nvSpPr>
      <dsp:spPr>
        <a:xfrm>
          <a:off x="3825683" y="1024572"/>
          <a:ext cx="1830108" cy="1830108"/>
        </a:xfrm>
        <a:prstGeom prst="leftCircularArrow">
          <a:avLst>
            <a:gd name="adj1" fmla="val 1786"/>
            <a:gd name="adj2" fmla="val 212968"/>
            <a:gd name="adj3" fmla="val 21450555"/>
            <a:gd name="adj4" fmla="val 6886565"/>
            <a:gd name="adj5" fmla="val 2084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18EC8A5-74D0-4E63-B987-C2C5EAC790B8}">
      <dsp:nvSpPr>
        <dsp:cNvPr id="0" name=""/>
        <dsp:cNvSpPr/>
      </dsp:nvSpPr>
      <dsp:spPr>
        <a:xfrm rot="321094">
          <a:off x="3899656" y="2405538"/>
          <a:ext cx="944895" cy="332757"/>
        </a:xfrm>
        <a:prstGeom prst="roundRect">
          <a:avLst>
            <a:gd name="adj" fmla="val 10000"/>
          </a:avLst>
        </a:prstGeom>
        <a:solidFill>
          <a:schemeClr val="accent2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FINALIDADES</a:t>
          </a:r>
          <a:endParaRPr lang="en-US" sz="10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  <a:cs typeface="Arabic Transparent" pitchFamily="2" charset="-78"/>
          </a:endParaRPr>
        </a:p>
      </dsp:txBody>
      <dsp:txXfrm rot="321094">
        <a:off x="3899656" y="2405538"/>
        <a:ext cx="944895" cy="332757"/>
      </dsp:txXfrm>
    </dsp:sp>
    <dsp:sp modelId="{158FE558-3345-4FD3-A27F-BBB369DAC7AA}">
      <dsp:nvSpPr>
        <dsp:cNvPr id="0" name=""/>
        <dsp:cNvSpPr/>
      </dsp:nvSpPr>
      <dsp:spPr>
        <a:xfrm>
          <a:off x="5105399" y="0"/>
          <a:ext cx="1300717" cy="2897576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accent5">
              <a:hueOff val="-5960326"/>
              <a:satOff val="23887"/>
              <a:lumOff val="51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TALLERES LÚDICOS</a:t>
          </a:r>
          <a:endParaRPr lang="en-US" sz="8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  <a:cs typeface="Arabic Transparent" pitchFamily="2" charset="-78"/>
          </a:endParaRPr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Construcción</a:t>
          </a:r>
          <a:r>
            <a:rPr lang="en-US" sz="9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 </a:t>
          </a:r>
          <a:r>
            <a:rPr lang="en-US" sz="9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Creativa</a:t>
          </a:r>
          <a:endParaRPr lang="en-US" sz="9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  <a:cs typeface="Arabic Transparent" pitchFamily="2" charset="-78"/>
          </a:endParaRPr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b="1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Fabular</a:t>
          </a:r>
          <a:endParaRPr lang="en-US" sz="9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  <a:cs typeface="Arabic Transparent" pitchFamily="2" charset="-78"/>
          </a:endParaRPr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b="1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Dramatización</a:t>
          </a:r>
          <a:endParaRPr lang="en-US" sz="9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  <a:cs typeface="Arabic Transparent" pitchFamily="2" charset="-78"/>
          </a:endParaRPr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b="1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Gráfico</a:t>
          </a:r>
          <a:r>
            <a:rPr lang="en-US" sz="9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 - </a:t>
          </a:r>
          <a:r>
            <a:rPr lang="en-US" sz="900" b="1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Pictórico</a:t>
          </a:r>
          <a:endParaRPr lang="en-US" sz="9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  <a:cs typeface="Arabic Transparent" pitchFamily="2" charset="-78"/>
          </a:endParaRPr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b="1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Animación</a:t>
          </a:r>
          <a:r>
            <a:rPr lang="en-US" sz="9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 Musical</a:t>
          </a:r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b="1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Laboratorio</a:t>
          </a:r>
          <a:r>
            <a:rPr lang="en-US" sz="9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 Multicultural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9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CURSOS  PARA PADRES</a:t>
          </a:r>
          <a:endParaRPr lang="en-US" sz="9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  <a:cs typeface="Arabic Transparent" pitchFamily="2" charset="-78"/>
          </a:endParaRPr>
        </a:p>
      </dsp:txBody>
      <dsp:txXfrm>
        <a:off x="5105399" y="620909"/>
        <a:ext cx="1300717" cy="2276667"/>
      </dsp:txXfrm>
    </dsp:sp>
    <dsp:sp modelId="{E43B2376-5542-4AF7-856F-BACCFECFED68}">
      <dsp:nvSpPr>
        <dsp:cNvPr id="0" name=""/>
        <dsp:cNvSpPr/>
      </dsp:nvSpPr>
      <dsp:spPr>
        <a:xfrm>
          <a:off x="4918089" y="169634"/>
          <a:ext cx="2752561" cy="1731987"/>
        </a:xfrm>
        <a:prstGeom prst="circularArrow">
          <a:avLst>
            <a:gd name="adj1" fmla="val 1887"/>
            <a:gd name="adj2" fmla="val 225552"/>
            <a:gd name="adj3" fmla="val 20774751"/>
            <a:gd name="adj4" fmla="val 13751324"/>
            <a:gd name="adj5" fmla="val 2202"/>
          </a:avLst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4C3225F-8668-431F-905C-1148A855B5F9}">
      <dsp:nvSpPr>
        <dsp:cNvPr id="0" name=""/>
        <dsp:cNvSpPr/>
      </dsp:nvSpPr>
      <dsp:spPr>
        <a:xfrm>
          <a:off x="5227927" y="160650"/>
          <a:ext cx="1020635" cy="412438"/>
        </a:xfrm>
        <a:prstGeom prst="roundRect">
          <a:avLst>
            <a:gd name="adj" fmla="val 10000"/>
          </a:avLst>
        </a:prstGeom>
        <a:solidFill>
          <a:schemeClr val="accent5">
            <a:hueOff val="-5960326"/>
            <a:satOff val="23887"/>
            <a:lumOff val="5177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INTEGRACION DE LA COMUNIDAD</a:t>
          </a:r>
          <a:endParaRPr lang="en-US" sz="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  <a:cs typeface="Arabic Transparent" pitchFamily="2" charset="-78"/>
          </a:endParaRPr>
        </a:p>
      </dsp:txBody>
      <dsp:txXfrm>
        <a:off x="5227927" y="160650"/>
        <a:ext cx="1020635" cy="412438"/>
      </dsp:txXfrm>
    </dsp:sp>
    <dsp:sp modelId="{5FEC7B1B-C987-474D-896E-AB9CB1FE7BE7}">
      <dsp:nvSpPr>
        <dsp:cNvPr id="0" name=""/>
        <dsp:cNvSpPr/>
      </dsp:nvSpPr>
      <dsp:spPr>
        <a:xfrm>
          <a:off x="6440177" y="387949"/>
          <a:ext cx="1454430" cy="1287922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chemeClr val="accent5">
              <a:hueOff val="-7947101"/>
              <a:satOff val="31849"/>
              <a:lumOff val="690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b="1" kern="1200" dirty="0" err="1" smtClean="0">
              <a:solidFill>
                <a:schemeClr val="bg1"/>
              </a:solidFill>
              <a:effectLst/>
              <a:latin typeface="Antique Olive Roman" pitchFamily="34" charset="0"/>
              <a:cs typeface="Arabic Transparent" pitchFamily="2" charset="-78"/>
            </a:rPr>
            <a:t>Ventanilla</a:t>
          </a:r>
          <a:r>
            <a:rPr lang="en-US" sz="900" b="1" kern="1200" dirty="0" smtClean="0">
              <a:solidFill>
                <a:schemeClr val="bg1"/>
              </a:solidFill>
              <a:effectLst/>
              <a:latin typeface="Antique Olive Roman" pitchFamily="34" charset="0"/>
              <a:cs typeface="Arabic Transparent" pitchFamily="2" charset="-78"/>
            </a:rPr>
            <a:t> de </a:t>
          </a:r>
          <a:r>
            <a:rPr lang="en-US" sz="900" b="1" kern="1200" dirty="0" err="1" smtClean="0">
              <a:solidFill>
                <a:schemeClr val="bg1"/>
              </a:solidFill>
              <a:effectLst/>
              <a:latin typeface="Antique Olive Roman" pitchFamily="34" charset="0"/>
              <a:cs typeface="Arabic Transparent" pitchFamily="2" charset="-78"/>
            </a:rPr>
            <a:t>acogida</a:t>
          </a:r>
          <a:endParaRPr lang="en-US" sz="900" b="1" kern="1200" dirty="0">
            <a:solidFill>
              <a:schemeClr val="bg1"/>
            </a:solidFill>
            <a:effectLst/>
            <a:latin typeface="Antique Olive Roman" pitchFamily="34" charset="0"/>
            <a:cs typeface="Arabic Transparent" pitchFamily="2" charset="-78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b="1" kern="1200" dirty="0" smtClean="0">
              <a:solidFill>
                <a:schemeClr val="bg1"/>
              </a:solidFill>
              <a:effectLst/>
              <a:latin typeface="Antique Olive Roman" pitchFamily="34" charset="0"/>
              <a:cs typeface="Arabic Transparent" pitchFamily="2" charset="-78"/>
            </a:rPr>
            <a:t>Counseling </a:t>
          </a:r>
          <a:r>
            <a:rPr lang="en-US" sz="900" b="1" kern="1200" dirty="0" err="1" smtClean="0">
              <a:solidFill>
                <a:schemeClr val="bg1"/>
              </a:solidFill>
              <a:effectLst/>
              <a:latin typeface="Antique Olive Roman" pitchFamily="34" charset="0"/>
              <a:cs typeface="Arabic Transparent" pitchFamily="2" charset="-78"/>
            </a:rPr>
            <a:t>para</a:t>
          </a:r>
          <a:r>
            <a:rPr lang="en-US" sz="900" b="1" kern="1200" dirty="0" smtClean="0">
              <a:solidFill>
                <a:schemeClr val="bg1"/>
              </a:solidFill>
              <a:effectLst/>
              <a:latin typeface="Antique Olive Roman" pitchFamily="34" charset="0"/>
              <a:cs typeface="Arabic Transparent" pitchFamily="2" charset="-78"/>
            </a:rPr>
            <a:t> padres</a:t>
          </a:r>
          <a:endParaRPr lang="en-US" sz="900" b="1" kern="1200" dirty="0">
            <a:solidFill>
              <a:schemeClr val="bg1"/>
            </a:solidFill>
            <a:effectLst/>
            <a:latin typeface="Antique Olive Roman" pitchFamily="34" charset="0"/>
            <a:cs typeface="Arabic Transparent" pitchFamily="2" charset="-78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b="1" kern="1200" dirty="0" err="1" smtClean="0">
              <a:solidFill>
                <a:schemeClr val="bg1"/>
              </a:solidFill>
              <a:effectLst/>
              <a:latin typeface="Antique Olive Roman" pitchFamily="34" charset="0"/>
              <a:cs typeface="Arabic Transparent" pitchFamily="2" charset="-78"/>
            </a:rPr>
            <a:t>Mapa</a:t>
          </a:r>
          <a:r>
            <a:rPr lang="en-US" sz="900" b="1" kern="1200" dirty="0" smtClean="0">
              <a:solidFill>
                <a:schemeClr val="bg1"/>
              </a:solidFill>
              <a:effectLst/>
              <a:latin typeface="Antique Olive Roman" pitchFamily="34" charset="0"/>
              <a:cs typeface="Arabic Transparent" pitchFamily="2" charset="-78"/>
            </a:rPr>
            <a:t> de la </a:t>
          </a:r>
          <a:r>
            <a:rPr lang="en-US" sz="900" b="1" kern="1200" dirty="0" err="1" smtClean="0">
              <a:solidFill>
                <a:schemeClr val="bg1"/>
              </a:solidFill>
              <a:effectLst/>
              <a:latin typeface="Antique Olive Roman" pitchFamily="34" charset="0"/>
              <a:cs typeface="Arabic Transparent" pitchFamily="2" charset="-78"/>
            </a:rPr>
            <a:t>comunidad</a:t>
          </a:r>
          <a:endParaRPr lang="en-US" sz="900" b="1" kern="1200" dirty="0">
            <a:solidFill>
              <a:schemeClr val="bg1"/>
            </a:solidFill>
            <a:effectLst/>
            <a:latin typeface="Antique Olive Roman" pitchFamily="34" charset="0"/>
            <a:cs typeface="Arabic Transparent" pitchFamily="2" charset="-78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b="1" kern="1200" dirty="0" err="1" smtClean="0">
              <a:solidFill>
                <a:schemeClr val="bg1"/>
              </a:solidFill>
              <a:effectLst/>
              <a:latin typeface="Antique Olive Roman" pitchFamily="34" charset="0"/>
              <a:cs typeface="Arabic Transparent" pitchFamily="2" charset="-78"/>
            </a:rPr>
            <a:t>Talleres</a:t>
          </a:r>
          <a:r>
            <a:rPr lang="en-US" sz="900" b="1" kern="1200" dirty="0" smtClean="0">
              <a:solidFill>
                <a:schemeClr val="bg1"/>
              </a:solidFill>
              <a:effectLst/>
              <a:latin typeface="Antique Olive Roman" pitchFamily="34" charset="0"/>
              <a:cs typeface="Arabic Transparent" pitchFamily="2" charset="-78"/>
            </a:rPr>
            <a:t> </a:t>
          </a:r>
          <a:r>
            <a:rPr lang="en-US" sz="900" b="1" kern="1200" dirty="0" err="1" smtClean="0">
              <a:solidFill>
                <a:schemeClr val="bg1"/>
              </a:solidFill>
              <a:effectLst/>
              <a:latin typeface="Antique Olive Roman" pitchFamily="34" charset="0"/>
              <a:cs typeface="Arabic Transparent" pitchFamily="2" charset="-78"/>
            </a:rPr>
            <a:t>para</a:t>
          </a:r>
          <a:r>
            <a:rPr lang="en-US" sz="900" b="1" kern="1200" dirty="0" smtClean="0">
              <a:solidFill>
                <a:schemeClr val="bg1"/>
              </a:solidFill>
              <a:effectLst/>
              <a:latin typeface="Antique Olive Roman" pitchFamily="34" charset="0"/>
              <a:cs typeface="Arabic Transparent" pitchFamily="2" charset="-78"/>
            </a:rPr>
            <a:t> </a:t>
          </a:r>
          <a:r>
            <a:rPr lang="en-US" sz="900" b="1" kern="1200" dirty="0" err="1" smtClean="0">
              <a:solidFill>
                <a:schemeClr val="bg1"/>
              </a:solidFill>
              <a:effectLst/>
              <a:latin typeface="Antique Olive Roman" pitchFamily="34" charset="0"/>
              <a:cs typeface="Arabic Transparent" pitchFamily="2" charset="-78"/>
            </a:rPr>
            <a:t>niños</a:t>
          </a:r>
          <a:r>
            <a:rPr lang="en-US" sz="900" b="1" kern="1200" dirty="0" smtClean="0">
              <a:solidFill>
                <a:schemeClr val="bg1"/>
              </a:solidFill>
              <a:effectLst/>
              <a:latin typeface="Antique Olive Roman" pitchFamily="34" charset="0"/>
              <a:cs typeface="Arabic Transparent" pitchFamily="2" charset="-78"/>
            </a:rPr>
            <a:t> y padres</a:t>
          </a:r>
          <a:endParaRPr lang="en-US" sz="900" b="1" kern="1200" dirty="0">
            <a:solidFill>
              <a:schemeClr val="bg1"/>
            </a:solidFill>
            <a:effectLst/>
            <a:latin typeface="Antique Olive Roman" pitchFamily="34" charset="0"/>
            <a:cs typeface="Arabic Transparent" pitchFamily="2" charset="-78"/>
          </a:endParaRPr>
        </a:p>
      </dsp:txBody>
      <dsp:txXfrm>
        <a:off x="6440177" y="387949"/>
        <a:ext cx="1454430" cy="1011938"/>
      </dsp:txXfrm>
    </dsp:sp>
    <dsp:sp modelId="{30B3D309-A48B-4AC6-A7B7-C2F6CFEB4C7C}">
      <dsp:nvSpPr>
        <dsp:cNvPr id="0" name=""/>
        <dsp:cNvSpPr/>
      </dsp:nvSpPr>
      <dsp:spPr>
        <a:xfrm>
          <a:off x="7076054" y="979366"/>
          <a:ext cx="1332794" cy="1332794"/>
        </a:xfrm>
        <a:prstGeom prst="leftCircularArrow">
          <a:avLst>
            <a:gd name="adj1" fmla="val 2453"/>
            <a:gd name="adj2" fmla="val 296939"/>
            <a:gd name="adj3" fmla="val 1065497"/>
            <a:gd name="adj4" fmla="val 8017536"/>
            <a:gd name="adj5" fmla="val 2862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A705FCE-9D61-4CDA-A14F-2AEB05F8F119}">
      <dsp:nvSpPr>
        <dsp:cNvPr id="0" name=""/>
        <dsp:cNvSpPr/>
      </dsp:nvSpPr>
      <dsp:spPr>
        <a:xfrm>
          <a:off x="6894776" y="1675966"/>
          <a:ext cx="824666" cy="426541"/>
        </a:xfrm>
        <a:prstGeom prst="roundRect">
          <a:avLst>
            <a:gd name="adj" fmla="val 10000"/>
          </a:avLst>
        </a:prstGeom>
        <a:solidFill>
          <a:srgbClr val="CC3399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FASES Y ACCIONES</a:t>
          </a:r>
          <a:endParaRPr lang="en-US" sz="9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  <a:cs typeface="Arabic Transparent" pitchFamily="2" charset="-78"/>
          </a:endParaRPr>
        </a:p>
      </dsp:txBody>
      <dsp:txXfrm>
        <a:off x="6894776" y="1675966"/>
        <a:ext cx="824666" cy="426541"/>
      </dsp:txXfrm>
    </dsp:sp>
    <dsp:sp modelId="{48C878E7-B7C7-4099-9EB2-387AEEBB19C9}">
      <dsp:nvSpPr>
        <dsp:cNvPr id="0" name=""/>
        <dsp:cNvSpPr/>
      </dsp:nvSpPr>
      <dsp:spPr>
        <a:xfrm>
          <a:off x="8001000" y="914400"/>
          <a:ext cx="993990" cy="973446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JUEGO</a:t>
          </a:r>
          <a:endParaRPr lang="en-US" sz="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  <a:cs typeface="Arabic Transparent" pitchFamily="2" charset="-78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PARENT- TRAINING</a:t>
          </a:r>
          <a:endParaRPr lang="en-US" sz="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  <a:cs typeface="Arabic Transparent" pitchFamily="2" charset="-78"/>
          </a:endParaRPr>
        </a:p>
      </dsp:txBody>
      <dsp:txXfrm>
        <a:off x="8001000" y="1122996"/>
        <a:ext cx="993990" cy="764850"/>
      </dsp:txXfrm>
    </dsp:sp>
    <dsp:sp modelId="{9B03FEC5-AB80-40B9-BE51-DBD3BC6C30F9}">
      <dsp:nvSpPr>
        <dsp:cNvPr id="0" name=""/>
        <dsp:cNvSpPr/>
      </dsp:nvSpPr>
      <dsp:spPr>
        <a:xfrm rot="934757">
          <a:off x="8157266" y="646063"/>
          <a:ext cx="944751" cy="533755"/>
        </a:xfrm>
        <a:prstGeom prst="roundRect">
          <a:avLst>
            <a:gd name="adj" fmla="val 1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METODOLOGIADE INTERVENCIO</a:t>
          </a:r>
          <a:r>
            <a:rPr lang="en-US" sz="7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  <a:cs typeface="Arabic Transparent" pitchFamily="2" charset="-78"/>
            </a:rPr>
            <a:t>N</a:t>
          </a:r>
          <a:endParaRPr lang="en-US" sz="7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  <a:cs typeface="Arabic Transparent" pitchFamily="2" charset="-78"/>
          </a:endParaRPr>
        </a:p>
      </dsp:txBody>
      <dsp:txXfrm rot="934757">
        <a:off x="8157266" y="646063"/>
        <a:ext cx="944751" cy="53375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4616618-2CBC-4E5C-8C04-4118D48361FE}">
      <dsp:nvSpPr>
        <dsp:cNvPr id="0" name=""/>
        <dsp:cNvSpPr/>
      </dsp:nvSpPr>
      <dsp:spPr>
        <a:xfrm>
          <a:off x="1141" y="1080540"/>
          <a:ext cx="943649" cy="1019186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700" b="1" kern="1200" dirty="0" smtClean="0">
              <a:latin typeface="Antique Olive Roman" pitchFamily="34" charset="0"/>
            </a:rPr>
            <a:t>Instituciones formativas con roles y funciones sociales en la formación de niños de 0 a 6 años.</a:t>
          </a:r>
          <a:endParaRPr lang="en-US" sz="700" b="1" kern="1200" dirty="0">
            <a:latin typeface="Antique Olive Roman" pitchFamily="34" charset="0"/>
          </a:endParaRPr>
        </a:p>
      </dsp:txBody>
      <dsp:txXfrm>
        <a:off x="1141" y="1080540"/>
        <a:ext cx="943649" cy="800789"/>
      </dsp:txXfrm>
    </dsp:sp>
    <dsp:sp modelId="{2BB9C9D9-5D68-4E22-9005-BEE04288F266}">
      <dsp:nvSpPr>
        <dsp:cNvPr id="0" name=""/>
        <dsp:cNvSpPr/>
      </dsp:nvSpPr>
      <dsp:spPr>
        <a:xfrm>
          <a:off x="186118" y="1405083"/>
          <a:ext cx="1532941" cy="1532941"/>
        </a:xfrm>
        <a:prstGeom prst="leftCircularArrow">
          <a:avLst>
            <a:gd name="adj1" fmla="val 2000"/>
            <a:gd name="adj2" fmla="val 239623"/>
            <a:gd name="adj3" fmla="val 21391058"/>
            <a:gd name="adj4" fmla="val 6800413"/>
            <a:gd name="adj5" fmla="val 2333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1FACA7E-AA25-4617-96AD-80252E41AB7B}">
      <dsp:nvSpPr>
        <dsp:cNvPr id="0" name=""/>
        <dsp:cNvSpPr/>
      </dsp:nvSpPr>
      <dsp:spPr>
        <a:xfrm>
          <a:off x="150761" y="2131981"/>
          <a:ext cx="1022638" cy="712824"/>
        </a:xfrm>
        <a:prstGeom prst="roundRect">
          <a:avLst>
            <a:gd name="adj" fmla="val 10000"/>
          </a:avLst>
        </a:prstGeom>
        <a:solidFill>
          <a:schemeClr val="bg2">
            <a:lumMod val="60000"/>
            <a:lumOff val="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</a:rPr>
            <a:t>CENTRO DE INFANCIA</a:t>
          </a:r>
        </a:p>
      </dsp:txBody>
      <dsp:txXfrm>
        <a:off x="150761" y="2131981"/>
        <a:ext cx="1022638" cy="712824"/>
      </dsp:txXfrm>
    </dsp:sp>
    <dsp:sp modelId="{D30812D1-68EC-408B-BD3B-417029A4C6CB}">
      <dsp:nvSpPr>
        <dsp:cNvPr id="0" name=""/>
        <dsp:cNvSpPr/>
      </dsp:nvSpPr>
      <dsp:spPr>
        <a:xfrm>
          <a:off x="1290463" y="768718"/>
          <a:ext cx="1085249" cy="1763379"/>
        </a:xfrm>
        <a:prstGeom prst="roundRect">
          <a:avLst>
            <a:gd name="adj" fmla="val 10000"/>
          </a:avLst>
        </a:prstGeom>
        <a:solidFill>
          <a:srgbClr val="FF66FF">
            <a:alpha val="89804"/>
          </a:srgb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700" b="1" kern="1200" dirty="0" smtClean="0">
              <a:latin typeface="Antique Olive Roman" pitchFamily="34" charset="0"/>
            </a:rPr>
            <a:t>Maduración de la identidad</a:t>
          </a:r>
          <a:endParaRPr lang="en-US" sz="700" b="1" kern="1200" dirty="0">
            <a:latin typeface="Antique Olive Roman" pitchFamily="34" charset="0"/>
          </a:endParaRP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700" b="1" kern="1200" dirty="0" smtClean="0">
              <a:latin typeface="Antique Olive Roman" pitchFamily="34" charset="0"/>
            </a:rPr>
            <a:t>Conquista de la autonomía</a:t>
          </a:r>
          <a:endParaRPr lang="en-US" sz="700" b="1" kern="1200" dirty="0">
            <a:latin typeface="Antique Olive Roman" pitchFamily="34" charset="0"/>
          </a:endParaRP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700" b="1" kern="1200" dirty="0" smtClean="0">
              <a:latin typeface="Antique Olive Roman" pitchFamily="34" charset="0"/>
            </a:rPr>
            <a:t>Desarrollo de competencias</a:t>
          </a:r>
          <a:endParaRPr lang="en-US" sz="700" b="1" kern="1200" dirty="0">
            <a:latin typeface="Antique Olive Roman" pitchFamily="34" charset="0"/>
          </a:endParaRPr>
        </a:p>
      </dsp:txBody>
      <dsp:txXfrm>
        <a:off x="1290463" y="1146585"/>
        <a:ext cx="1085249" cy="1385512"/>
      </dsp:txXfrm>
    </dsp:sp>
    <dsp:sp modelId="{56DD9989-73F5-4068-B90D-3C92C045E556}">
      <dsp:nvSpPr>
        <dsp:cNvPr id="0" name=""/>
        <dsp:cNvSpPr/>
      </dsp:nvSpPr>
      <dsp:spPr>
        <a:xfrm>
          <a:off x="1279018" y="494990"/>
          <a:ext cx="1771937" cy="1771937"/>
        </a:xfrm>
        <a:prstGeom prst="circularArrow">
          <a:avLst>
            <a:gd name="adj1" fmla="val 1730"/>
            <a:gd name="adj2" fmla="val 206033"/>
            <a:gd name="adj3" fmla="val 57959"/>
            <a:gd name="adj4" fmla="val 14615014"/>
            <a:gd name="adj5" fmla="val 2019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B3F9303-E874-4A00-A6C4-07937A0EA9E7}">
      <dsp:nvSpPr>
        <dsp:cNvPr id="0" name=""/>
        <dsp:cNvSpPr/>
      </dsp:nvSpPr>
      <dsp:spPr>
        <a:xfrm>
          <a:off x="1366204" y="617246"/>
          <a:ext cx="838799" cy="25974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</a:rPr>
            <a:t>OBJETIVOS EDUCATIVOS</a:t>
          </a:r>
          <a:endParaRPr lang="en-US" sz="7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</a:endParaRPr>
        </a:p>
      </dsp:txBody>
      <dsp:txXfrm>
        <a:off x="1366204" y="617246"/>
        <a:ext cx="838799" cy="259745"/>
      </dsp:txXfrm>
    </dsp:sp>
    <dsp:sp modelId="{3935635F-9FDD-452A-A3D2-30E9DCC68F02}">
      <dsp:nvSpPr>
        <dsp:cNvPr id="0" name=""/>
        <dsp:cNvSpPr/>
      </dsp:nvSpPr>
      <dsp:spPr>
        <a:xfrm>
          <a:off x="2514601" y="762002"/>
          <a:ext cx="1150793" cy="2226855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700" b="1" kern="1200" dirty="0" smtClean="0">
              <a:latin typeface="Antique Olive Roman" pitchFamily="34" charset="0"/>
            </a:rPr>
            <a:t>Promover y cumplir los </a:t>
          </a:r>
          <a:r>
            <a:rPr lang="es-MX" sz="700" b="1" i="1" kern="1200" dirty="0" smtClean="0">
              <a:latin typeface="Antique Olive Roman" pitchFamily="34" charset="0"/>
            </a:rPr>
            <a:t>derechos de los niños</a:t>
          </a:r>
          <a:endParaRPr lang="en-US" sz="700" b="1" i="1" kern="1200" dirty="0">
            <a:latin typeface="Antique Olive Roman" pitchFamily="34" charset="0"/>
          </a:endParaRP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700" b="1" kern="1200" dirty="0" smtClean="0">
              <a:latin typeface="Antique Olive Roman" pitchFamily="34" charset="0"/>
            </a:rPr>
            <a:t>Desarrollar </a:t>
          </a:r>
          <a:r>
            <a:rPr lang="es-MX" sz="700" b="1" i="1" kern="1200" dirty="0" smtClean="0">
              <a:latin typeface="Antique Olive Roman" pitchFamily="34" charset="0"/>
            </a:rPr>
            <a:t>potencialidades</a:t>
          </a:r>
          <a:endParaRPr lang="en-US" sz="700" b="1" i="1" kern="1200" dirty="0">
            <a:latin typeface="Antique Olive Roman" pitchFamily="34" charset="0"/>
          </a:endParaRP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700" b="1" kern="1200" dirty="0" smtClean="0">
              <a:latin typeface="Antique Olive Roman" pitchFamily="34" charset="0"/>
            </a:rPr>
            <a:t>Servicios </a:t>
          </a:r>
          <a:r>
            <a:rPr lang="es-MX" sz="700" b="1" i="1" kern="1200" dirty="0" smtClean="0">
              <a:latin typeface="Antique Olive Roman" pitchFamily="34" charset="0"/>
            </a:rPr>
            <a:t>educativos y formativos </a:t>
          </a:r>
          <a:r>
            <a:rPr lang="es-MX" sz="700" b="1" kern="1200" dirty="0" smtClean="0">
              <a:latin typeface="Antique Olive Roman" pitchFamily="34" charset="0"/>
            </a:rPr>
            <a:t>de calidad</a:t>
          </a:r>
          <a:endParaRPr lang="en-US" sz="700" b="1" kern="1200" dirty="0">
            <a:latin typeface="Antique Olive Roman" pitchFamily="34" charset="0"/>
          </a:endParaRP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700" b="1" kern="1200" dirty="0" smtClean="0">
              <a:latin typeface="Antique Olive Roman" pitchFamily="34" charset="0"/>
            </a:rPr>
            <a:t>Colaborar con las </a:t>
          </a:r>
          <a:r>
            <a:rPr lang="es-MX" sz="700" b="1" i="1" kern="1200" dirty="0" smtClean="0">
              <a:latin typeface="Antique Olive Roman" pitchFamily="34" charset="0"/>
            </a:rPr>
            <a:t>familias</a:t>
          </a:r>
          <a:endParaRPr lang="en-US" sz="700" b="1" i="1" kern="1200" dirty="0">
            <a:latin typeface="Antique Olive Roman" pitchFamily="34" charset="0"/>
          </a:endParaRP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700" b="1" kern="1200" dirty="0" smtClean="0">
              <a:latin typeface="Antique Olive Roman" pitchFamily="34" charset="0"/>
            </a:rPr>
            <a:t>Sensibilizar y formar </a:t>
          </a:r>
          <a:r>
            <a:rPr lang="es-MX" sz="700" b="1" i="1" kern="1200" dirty="0" smtClean="0">
              <a:latin typeface="Antique Olive Roman" pitchFamily="34" charset="0"/>
            </a:rPr>
            <a:t>la comunidad social</a:t>
          </a:r>
          <a:endParaRPr lang="en-US" sz="700" b="1" i="1" kern="1200" dirty="0">
            <a:latin typeface="Antique Olive Roman" pitchFamily="34" charset="0"/>
          </a:endParaRP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700" b="1" kern="1200" dirty="0" smtClean="0">
              <a:latin typeface="Antique Olive Roman" pitchFamily="34" charset="0"/>
            </a:rPr>
            <a:t>Realizar </a:t>
          </a:r>
          <a:r>
            <a:rPr lang="es-MX" sz="700" b="1" i="1" kern="1200" dirty="0" smtClean="0">
              <a:latin typeface="Antique Olive Roman" pitchFamily="34" charset="0"/>
            </a:rPr>
            <a:t>actividades educativas</a:t>
          </a:r>
          <a:endParaRPr lang="en-US" sz="700" b="1" i="1" kern="1200" dirty="0">
            <a:latin typeface="Antique Olive Roman" pitchFamily="34" charset="0"/>
          </a:endParaRPr>
        </a:p>
      </dsp:txBody>
      <dsp:txXfrm>
        <a:off x="2514601" y="762002"/>
        <a:ext cx="1150793" cy="1749671"/>
      </dsp:txXfrm>
    </dsp:sp>
    <dsp:sp modelId="{84FCBF3A-CC6C-4F8B-8B93-8D2A0A2271A3}">
      <dsp:nvSpPr>
        <dsp:cNvPr id="0" name=""/>
        <dsp:cNvSpPr/>
      </dsp:nvSpPr>
      <dsp:spPr>
        <a:xfrm>
          <a:off x="3286370" y="1929821"/>
          <a:ext cx="1048404" cy="1048404"/>
        </a:xfrm>
        <a:prstGeom prst="leftCircularArrow">
          <a:avLst>
            <a:gd name="adj1" fmla="val 2924"/>
            <a:gd name="adj2" fmla="val 357950"/>
            <a:gd name="adj3" fmla="val 60012"/>
            <a:gd name="adj4" fmla="val 6951041"/>
            <a:gd name="adj5" fmla="val 341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4F463B6-A035-4FAC-BE79-5F7FD94B6A0E}">
      <dsp:nvSpPr>
        <dsp:cNvPr id="0" name=""/>
        <dsp:cNvSpPr/>
      </dsp:nvSpPr>
      <dsp:spPr>
        <a:xfrm rot="675865">
          <a:off x="3281664" y="2645488"/>
          <a:ext cx="629649" cy="250390"/>
        </a:xfrm>
        <a:prstGeom prst="roundRect">
          <a:avLst>
            <a:gd name="adj" fmla="val 10000"/>
          </a:avLst>
        </a:prstGeom>
        <a:solidFill>
          <a:srgbClr val="CC00CC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</a:rPr>
            <a:t>FINALIDADES</a:t>
          </a:r>
          <a:endParaRPr lang="en-US" sz="7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</a:endParaRPr>
        </a:p>
      </dsp:txBody>
      <dsp:txXfrm rot="675865">
        <a:off x="3281664" y="2645488"/>
        <a:ext cx="629649" cy="250390"/>
      </dsp:txXfrm>
    </dsp:sp>
    <dsp:sp modelId="{B65D0CB8-02C7-499F-8E3B-989E63FDB75E}">
      <dsp:nvSpPr>
        <dsp:cNvPr id="0" name=""/>
        <dsp:cNvSpPr/>
      </dsp:nvSpPr>
      <dsp:spPr>
        <a:xfrm>
          <a:off x="3804347" y="1368133"/>
          <a:ext cx="1297692" cy="12427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800" b="1" kern="1200" dirty="0" smtClean="0">
              <a:effectLst/>
              <a:latin typeface="Antique Olive Roman" pitchFamily="34" charset="0"/>
            </a:rPr>
            <a:t>“Estancia  custodiada” VS proyecto didáctico &amp; Profesionalidad psicopedagógica</a:t>
          </a:r>
          <a:endParaRPr lang="en-US" sz="800" b="1" kern="1200" dirty="0">
            <a:effectLst/>
            <a:latin typeface="Antique Olive Roman" pitchFamily="34" charset="0"/>
          </a:endParaRPr>
        </a:p>
      </dsp:txBody>
      <dsp:txXfrm>
        <a:off x="3804347" y="1634434"/>
        <a:ext cx="1297692" cy="976439"/>
      </dsp:txXfrm>
    </dsp:sp>
    <dsp:sp modelId="{B142F69A-A9CD-4B98-BE1B-03EF34A2D0DA}">
      <dsp:nvSpPr>
        <dsp:cNvPr id="0" name=""/>
        <dsp:cNvSpPr/>
      </dsp:nvSpPr>
      <dsp:spPr>
        <a:xfrm>
          <a:off x="4301629" y="795497"/>
          <a:ext cx="1560317" cy="1560317"/>
        </a:xfrm>
        <a:prstGeom prst="circularArrow">
          <a:avLst>
            <a:gd name="adj1" fmla="val 1965"/>
            <a:gd name="adj2" fmla="val 235230"/>
            <a:gd name="adj3" fmla="val 20753995"/>
            <a:gd name="adj4" fmla="val 13740247"/>
            <a:gd name="adj5" fmla="val 2292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7DF3B84-99C1-43DF-B47C-E6366392B02F}">
      <dsp:nvSpPr>
        <dsp:cNvPr id="0" name=""/>
        <dsp:cNvSpPr/>
      </dsp:nvSpPr>
      <dsp:spPr>
        <a:xfrm>
          <a:off x="4178582" y="1011895"/>
          <a:ext cx="826414" cy="47451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</a:rPr>
            <a:t>NUEVO MODELO VS. GUARDERIA ACTUAL</a:t>
          </a:r>
          <a:endParaRPr lang="en-US" sz="7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</a:endParaRPr>
        </a:p>
      </dsp:txBody>
      <dsp:txXfrm>
        <a:off x="4178582" y="1011895"/>
        <a:ext cx="826414" cy="474517"/>
      </dsp:txXfrm>
    </dsp:sp>
    <dsp:sp modelId="{73DD9096-D24C-49D0-BC96-2EA7E10DF1DC}">
      <dsp:nvSpPr>
        <dsp:cNvPr id="0" name=""/>
        <dsp:cNvSpPr/>
      </dsp:nvSpPr>
      <dsp:spPr>
        <a:xfrm>
          <a:off x="5222341" y="1159233"/>
          <a:ext cx="1338805" cy="1415333"/>
        </a:xfrm>
        <a:prstGeom prst="roundRect">
          <a:avLst>
            <a:gd name="adj" fmla="val 10000"/>
          </a:avLst>
        </a:prstGeom>
        <a:solidFill>
          <a:schemeClr val="accent5">
            <a:lumMod val="75000"/>
            <a:alpha val="9000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b="1" kern="1200" dirty="0" smtClean="0">
              <a:solidFill>
                <a:schemeClr val="bg1"/>
              </a:solidFill>
              <a:latin typeface="Antique Olive Roman" pitchFamily="34" charset="0"/>
            </a:rPr>
            <a:t>CASA INFANCIA </a:t>
          </a:r>
          <a:endParaRPr lang="en-US" sz="800" b="1" kern="1200" dirty="0">
            <a:solidFill>
              <a:schemeClr val="bg1"/>
            </a:solidFill>
            <a:latin typeface="Antique Olive Roman" pitchFamily="34" charset="0"/>
          </a:endParaRPr>
        </a:p>
        <a:p>
          <a:pPr marL="114300" lvl="2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700" b="1" kern="1200" dirty="0" err="1" smtClean="0">
              <a:solidFill>
                <a:schemeClr val="tx1"/>
              </a:solidFill>
              <a:latin typeface="Antique Olive Roman" pitchFamily="34" charset="0"/>
            </a:rPr>
            <a:t>Actividades</a:t>
          </a:r>
          <a:r>
            <a:rPr lang="en-US" sz="700" b="1" kern="1200" dirty="0" smtClean="0">
              <a:solidFill>
                <a:schemeClr val="tx1"/>
              </a:solidFill>
              <a:latin typeface="Antique Olive Roman" pitchFamily="34" charset="0"/>
            </a:rPr>
            <a:t> </a:t>
          </a:r>
          <a:r>
            <a:rPr lang="en-US" sz="700" b="1" kern="1200" dirty="0" err="1" smtClean="0">
              <a:solidFill>
                <a:schemeClr val="tx1"/>
              </a:solidFill>
              <a:latin typeface="Antique Olive Roman" pitchFamily="34" charset="0"/>
            </a:rPr>
            <a:t>Estructuradas</a:t>
          </a:r>
          <a:r>
            <a:rPr lang="en-US" sz="700" b="1" kern="1200" dirty="0" smtClean="0">
              <a:solidFill>
                <a:schemeClr val="tx1"/>
              </a:solidFill>
              <a:latin typeface="Antique Olive Roman" pitchFamily="34" charset="0"/>
            </a:rPr>
            <a:t> y de la </a:t>
          </a:r>
          <a:r>
            <a:rPr lang="en-US" sz="700" b="1" kern="1200" dirty="0" err="1" smtClean="0">
              <a:solidFill>
                <a:schemeClr val="tx1"/>
              </a:solidFill>
              <a:latin typeface="Antique Olive Roman" pitchFamily="34" charset="0"/>
            </a:rPr>
            <a:t>vida</a:t>
          </a:r>
          <a:r>
            <a:rPr lang="en-US" sz="700" b="1" kern="1200" dirty="0" smtClean="0">
              <a:solidFill>
                <a:schemeClr val="tx1"/>
              </a:solidFill>
              <a:latin typeface="Antique Olive Roman" pitchFamily="34" charset="0"/>
            </a:rPr>
            <a:t> </a:t>
          </a:r>
          <a:r>
            <a:rPr lang="en-US" sz="700" b="1" kern="1200" dirty="0" err="1" smtClean="0">
              <a:solidFill>
                <a:schemeClr val="tx1"/>
              </a:solidFill>
              <a:latin typeface="Antique Olive Roman" pitchFamily="34" charset="0"/>
            </a:rPr>
            <a:t>cotidiana</a:t>
          </a:r>
          <a:endParaRPr lang="en-US" sz="700" b="1" kern="1200" dirty="0">
            <a:solidFill>
              <a:schemeClr val="tx1"/>
            </a:solidFill>
            <a:latin typeface="Antique Olive Roman" pitchFamily="34" charset="0"/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b="1" kern="1200" dirty="0" smtClean="0">
              <a:solidFill>
                <a:schemeClr val="bg1"/>
              </a:solidFill>
              <a:latin typeface="Antique Olive Roman" pitchFamily="34" charset="0"/>
            </a:rPr>
            <a:t>ESCUELA INFANCIA</a:t>
          </a:r>
          <a:endParaRPr lang="en-US" sz="800" b="1" kern="1200" dirty="0">
            <a:solidFill>
              <a:schemeClr val="bg1"/>
            </a:solidFill>
            <a:latin typeface="Antique Olive Roman" pitchFamily="34" charset="0"/>
          </a:endParaRPr>
        </a:p>
        <a:p>
          <a:pPr marL="114300" lvl="2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700" b="1" kern="1200" dirty="0" err="1" smtClean="0">
              <a:solidFill>
                <a:schemeClr val="tx1"/>
              </a:solidFill>
              <a:latin typeface="Antique Olive Roman" pitchFamily="34" charset="0"/>
            </a:rPr>
            <a:t>Juego</a:t>
          </a:r>
          <a:r>
            <a:rPr lang="en-US" sz="700" b="1" kern="1200" dirty="0" smtClean="0">
              <a:solidFill>
                <a:schemeClr val="tx1"/>
              </a:solidFill>
              <a:latin typeface="Antique Olive Roman" pitchFamily="34" charset="0"/>
            </a:rPr>
            <a:t> </a:t>
          </a:r>
          <a:r>
            <a:rPr lang="en-US" sz="700" b="1" kern="1200" dirty="0" err="1" smtClean="0">
              <a:solidFill>
                <a:schemeClr val="tx1"/>
              </a:solidFill>
              <a:latin typeface="Antique Olive Roman" pitchFamily="34" charset="0"/>
            </a:rPr>
            <a:t>espontáneo</a:t>
          </a:r>
          <a:r>
            <a:rPr lang="en-US" sz="700" b="1" kern="1200" dirty="0" smtClean="0">
              <a:solidFill>
                <a:schemeClr val="tx1"/>
              </a:solidFill>
              <a:latin typeface="Antique Olive Roman" pitchFamily="34" charset="0"/>
            </a:rPr>
            <a:t>, </a:t>
          </a:r>
          <a:r>
            <a:rPr lang="en-US" sz="700" b="1" kern="1200" dirty="0" err="1" smtClean="0">
              <a:solidFill>
                <a:schemeClr val="tx1"/>
              </a:solidFill>
              <a:latin typeface="Antique Olive Roman" pitchFamily="34" charset="0"/>
            </a:rPr>
            <a:t>estructurado</a:t>
          </a:r>
          <a:r>
            <a:rPr lang="en-US" sz="700" b="1" kern="1200" dirty="0" smtClean="0">
              <a:solidFill>
                <a:schemeClr val="tx1"/>
              </a:solidFill>
              <a:latin typeface="Antique Olive Roman" pitchFamily="34" charset="0"/>
            </a:rPr>
            <a:t> y </a:t>
          </a:r>
          <a:r>
            <a:rPr lang="en-US" sz="700" b="1" kern="1200" dirty="0" err="1" smtClean="0">
              <a:solidFill>
                <a:schemeClr val="tx1"/>
              </a:solidFill>
              <a:latin typeface="Antique Olive Roman" pitchFamily="34" charset="0"/>
            </a:rPr>
            <a:t>lógico</a:t>
          </a:r>
          <a:endParaRPr lang="en-US" sz="700" b="1" kern="1200" dirty="0">
            <a:solidFill>
              <a:schemeClr val="tx1"/>
            </a:solidFill>
            <a:latin typeface="Antique Olive Roman" pitchFamily="34" charset="0"/>
          </a:endParaRPr>
        </a:p>
      </dsp:txBody>
      <dsp:txXfrm>
        <a:off x="5222341" y="1159233"/>
        <a:ext cx="1338805" cy="1112047"/>
      </dsp:txXfrm>
    </dsp:sp>
    <dsp:sp modelId="{0B8DABFC-E026-4347-9E1A-0F1DEE2AF2E8}">
      <dsp:nvSpPr>
        <dsp:cNvPr id="0" name=""/>
        <dsp:cNvSpPr/>
      </dsp:nvSpPr>
      <dsp:spPr>
        <a:xfrm>
          <a:off x="6079190" y="1701917"/>
          <a:ext cx="1075406" cy="1075406"/>
        </a:xfrm>
        <a:prstGeom prst="leftCircularArrow">
          <a:avLst>
            <a:gd name="adj1" fmla="val 2851"/>
            <a:gd name="adj2" fmla="val 348362"/>
            <a:gd name="adj3" fmla="val 694446"/>
            <a:gd name="adj4" fmla="val 7595063"/>
            <a:gd name="adj5" fmla="val 3326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279F652-180D-4CCC-8294-4C561BAF4859}">
      <dsp:nvSpPr>
        <dsp:cNvPr id="0" name=""/>
        <dsp:cNvSpPr/>
      </dsp:nvSpPr>
      <dsp:spPr>
        <a:xfrm rot="21206537">
          <a:off x="6001391" y="2394324"/>
          <a:ext cx="629649" cy="25039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</a:rPr>
            <a:t>ESTRUCTURA</a:t>
          </a:r>
          <a:endParaRPr lang="en-US" sz="7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</a:endParaRPr>
        </a:p>
      </dsp:txBody>
      <dsp:txXfrm rot="21206537">
        <a:off x="6001391" y="2394324"/>
        <a:ext cx="629649" cy="250390"/>
      </dsp:txXfrm>
    </dsp:sp>
    <dsp:sp modelId="{E5DAD8CD-75B1-4FD4-8CB0-DC5EC5E64BBF}">
      <dsp:nvSpPr>
        <dsp:cNvPr id="0" name=""/>
        <dsp:cNvSpPr/>
      </dsp:nvSpPr>
      <dsp:spPr>
        <a:xfrm>
          <a:off x="6707147" y="1147396"/>
          <a:ext cx="1130315" cy="1439006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b="1" kern="1200" dirty="0" err="1" smtClean="0">
              <a:latin typeface="Antique Olive Roman" pitchFamily="34" charset="0"/>
            </a:rPr>
            <a:t>Centros</a:t>
          </a:r>
          <a:r>
            <a:rPr lang="en-US" sz="800" b="1" kern="1200" dirty="0" smtClean="0">
              <a:latin typeface="Antique Olive Roman" pitchFamily="34" charset="0"/>
            </a:rPr>
            <a:t> </a:t>
          </a:r>
          <a:r>
            <a:rPr lang="en-US" sz="800" b="1" kern="1200" dirty="0" err="1" smtClean="0">
              <a:latin typeface="Antique Olive Roman" pitchFamily="34" charset="0"/>
            </a:rPr>
            <a:t>Niños-Familias</a:t>
          </a:r>
          <a:endParaRPr lang="en-US" sz="800" b="1" kern="1200" dirty="0">
            <a:latin typeface="Antique Olive Roman" pitchFamily="34" charset="0"/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b="1" kern="1200" dirty="0" err="1" smtClean="0">
              <a:latin typeface="Antique Olive Roman" pitchFamily="34" charset="0"/>
            </a:rPr>
            <a:t>Centros</a:t>
          </a:r>
          <a:r>
            <a:rPr lang="en-US" sz="800" b="1" kern="1200" dirty="0" smtClean="0">
              <a:latin typeface="Antique Olive Roman" pitchFamily="34" charset="0"/>
            </a:rPr>
            <a:t> de </a:t>
          </a:r>
          <a:r>
            <a:rPr lang="en-US" sz="800" b="1" kern="1200" dirty="0" err="1" smtClean="0">
              <a:latin typeface="Antique Olive Roman" pitchFamily="34" charset="0"/>
            </a:rPr>
            <a:t>Juego</a:t>
          </a:r>
          <a:r>
            <a:rPr lang="en-US" sz="800" b="1" kern="1200" dirty="0" smtClean="0">
              <a:latin typeface="Antique Olive Roman" pitchFamily="34" charset="0"/>
            </a:rPr>
            <a:t> </a:t>
          </a:r>
          <a:r>
            <a:rPr lang="en-US" sz="800" b="1" kern="1200" dirty="0" err="1" smtClean="0">
              <a:latin typeface="Antique Olive Roman" pitchFamily="34" charset="0"/>
            </a:rPr>
            <a:t>Ludotecas</a:t>
          </a:r>
          <a:endParaRPr lang="en-US" sz="800" b="1" kern="1200" dirty="0">
            <a:latin typeface="Antique Olive Roman" pitchFamily="34" charset="0"/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b="1" kern="1200" dirty="0" err="1" smtClean="0">
              <a:latin typeface="Antique Olive Roman" pitchFamily="34" charset="0"/>
            </a:rPr>
            <a:t>Educación</a:t>
          </a:r>
          <a:r>
            <a:rPr lang="en-US" sz="800" b="1" kern="1200" dirty="0" smtClean="0">
              <a:latin typeface="Antique Olive Roman" pitchFamily="34" charset="0"/>
            </a:rPr>
            <a:t>  Familiar</a:t>
          </a:r>
          <a:endParaRPr lang="en-US" sz="800" b="1" kern="1200" dirty="0">
            <a:latin typeface="Antique Olive Roman" pitchFamily="34" charset="0"/>
          </a:endParaRPr>
        </a:p>
      </dsp:txBody>
      <dsp:txXfrm>
        <a:off x="6707147" y="1455755"/>
        <a:ext cx="1130315" cy="1130648"/>
      </dsp:txXfrm>
    </dsp:sp>
    <dsp:sp modelId="{C69DCD75-6242-4123-8780-A68BD695ACE6}">
      <dsp:nvSpPr>
        <dsp:cNvPr id="0" name=""/>
        <dsp:cNvSpPr/>
      </dsp:nvSpPr>
      <dsp:spPr>
        <a:xfrm>
          <a:off x="7343828" y="921794"/>
          <a:ext cx="1084427" cy="1084427"/>
        </a:xfrm>
        <a:prstGeom prst="circularArrow">
          <a:avLst>
            <a:gd name="adj1" fmla="val 2827"/>
            <a:gd name="adj2" fmla="val 345272"/>
            <a:gd name="adj3" fmla="val 19580253"/>
            <a:gd name="adj4" fmla="val 12676547"/>
            <a:gd name="adj5" fmla="val 329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826ABFD-BCFF-4561-B0B2-7FB050657F7D}">
      <dsp:nvSpPr>
        <dsp:cNvPr id="0" name=""/>
        <dsp:cNvSpPr/>
      </dsp:nvSpPr>
      <dsp:spPr>
        <a:xfrm>
          <a:off x="7136187" y="1199757"/>
          <a:ext cx="629649" cy="250390"/>
        </a:xfrm>
        <a:prstGeom prst="roundRect">
          <a:avLst>
            <a:gd name="adj" fmla="val 10000"/>
          </a:avLst>
        </a:prstGeom>
        <a:solidFill>
          <a:srgbClr val="FFD85B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</a:rPr>
            <a:t>SERVICIOS INTEGRALES</a:t>
          </a:r>
          <a:endParaRPr lang="en-US" sz="7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</a:endParaRPr>
        </a:p>
      </dsp:txBody>
      <dsp:txXfrm>
        <a:off x="7136187" y="1199757"/>
        <a:ext cx="629649" cy="250390"/>
      </dsp:txXfrm>
    </dsp:sp>
    <dsp:sp modelId="{4CDC8F83-D2D8-4C75-B25D-BCDC960C2643}">
      <dsp:nvSpPr>
        <dsp:cNvPr id="0" name=""/>
        <dsp:cNvSpPr/>
      </dsp:nvSpPr>
      <dsp:spPr>
        <a:xfrm>
          <a:off x="7947280" y="1172451"/>
          <a:ext cx="926670" cy="946447"/>
        </a:xfrm>
        <a:prstGeom prst="roundRect">
          <a:avLst>
            <a:gd name="adj" fmla="val 10000"/>
          </a:avLst>
        </a:prstGeom>
        <a:solidFill>
          <a:srgbClr val="00B050">
            <a:alpha val="90000"/>
          </a:srgb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b="1" i="1" u="sng" kern="1200" dirty="0" smtClean="0">
              <a:solidFill>
                <a:schemeClr val="bg1"/>
              </a:solidFill>
              <a:latin typeface="Antique Olive Roman" pitchFamily="34" charset="0"/>
            </a:rPr>
            <a:t>SABER</a:t>
          </a:r>
          <a:r>
            <a:rPr lang="en-US" sz="800" b="1" kern="1200" dirty="0" smtClean="0">
              <a:latin typeface="Antique Olive Roman" pitchFamily="34" charset="0"/>
            </a:rPr>
            <a:t>:</a:t>
          </a:r>
          <a:endParaRPr lang="en-US" sz="800" b="1" kern="1200" dirty="0">
            <a:latin typeface="Antique Olive Roman" pitchFamily="34" charset="0"/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b="1" kern="1200" dirty="0" err="1" smtClean="0">
              <a:latin typeface="Antique Olive Roman" pitchFamily="34" charset="0"/>
            </a:rPr>
            <a:t>Hacer</a:t>
          </a:r>
          <a:endParaRPr lang="en-US" sz="800" b="1" kern="1200" dirty="0">
            <a:latin typeface="Antique Olive Roman" pitchFamily="34" charset="0"/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b="1" kern="1200" dirty="0" err="1" smtClean="0">
              <a:latin typeface="Antique Olive Roman" pitchFamily="34" charset="0"/>
            </a:rPr>
            <a:t>Conocer</a:t>
          </a:r>
          <a:endParaRPr lang="en-US" sz="800" b="1" kern="1200" dirty="0">
            <a:latin typeface="Antique Olive Roman" pitchFamily="34" charset="0"/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b="1" kern="1200" dirty="0" smtClean="0">
              <a:latin typeface="Antique Olive Roman" pitchFamily="34" charset="0"/>
            </a:rPr>
            <a:t>Ser</a:t>
          </a:r>
          <a:endParaRPr lang="en-US" sz="800" b="1" kern="1200" dirty="0">
            <a:latin typeface="Antique Olive Roman" pitchFamily="34" charset="0"/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b="1" kern="1200" dirty="0" err="1" smtClean="0">
              <a:latin typeface="Antique Olive Roman" pitchFamily="34" charset="0"/>
            </a:rPr>
            <a:t>Comunicar</a:t>
          </a:r>
          <a:endParaRPr lang="en-US" sz="800" b="1" kern="1200" dirty="0">
            <a:latin typeface="Antique Olive Roman" pitchFamily="34" charset="0"/>
          </a:endParaRPr>
        </a:p>
      </dsp:txBody>
      <dsp:txXfrm>
        <a:off x="7947280" y="1172451"/>
        <a:ext cx="926670" cy="743637"/>
      </dsp:txXfrm>
    </dsp:sp>
    <dsp:sp modelId="{C3A866DF-1B49-4088-8A81-BB282DB8FEF6}">
      <dsp:nvSpPr>
        <dsp:cNvPr id="0" name=""/>
        <dsp:cNvSpPr/>
      </dsp:nvSpPr>
      <dsp:spPr>
        <a:xfrm>
          <a:off x="7979469" y="2056244"/>
          <a:ext cx="1151483" cy="363910"/>
        </a:xfrm>
        <a:prstGeom prst="roundRect">
          <a:avLst>
            <a:gd name="adj" fmla="val 10000"/>
          </a:avLst>
        </a:prstGeom>
        <a:solidFill>
          <a:srgbClr val="FFC0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Roman" pitchFamily="34" charset="0"/>
            </a:rPr>
            <a:t>AMBIENTE EDUCATIVO:DESARROLLO DE VIDA</a:t>
          </a:r>
          <a:endParaRPr lang="en-US" sz="7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tique Olive Roman" pitchFamily="34" charset="0"/>
          </a:endParaRPr>
        </a:p>
      </dsp:txBody>
      <dsp:txXfrm>
        <a:off x="7979469" y="2056244"/>
        <a:ext cx="1151483" cy="3639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8DFF9-6AA8-4F08-9537-8AF4C0DEC095}" type="datetimeFigureOut">
              <a:rPr lang="en-US" smtClean="0"/>
              <a:pPr/>
              <a:t>11/28/2009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F62D20-D158-42A2-B3B6-4A4A5BD258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12A58E-DD1F-4A09-8FF7-09217CCCCE53}" type="slidenum">
              <a:rPr lang="es-MX" smtClean="0"/>
              <a:pPr/>
              <a:t>1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62D20-D158-42A2-B3B6-4A4A5BD258E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3" y="1597827"/>
            <a:ext cx="7772400" cy="11025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2" y="2914651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393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78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1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57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969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3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151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28B7-3AA2-412B-A112-D8F457E4E4EF}" type="datetimeFigureOut">
              <a:rPr lang="en-US" smtClean="0"/>
              <a:pPr/>
              <a:t>11/28/2009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CA14-F854-4214-8DEA-807E6B2CD1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28B7-3AA2-412B-A112-D8F457E4E4EF}" type="datetimeFigureOut">
              <a:rPr lang="en-US" smtClean="0"/>
              <a:pPr/>
              <a:t>11/28/2009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CA14-F854-4214-8DEA-807E6B2CD1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1" y="205987"/>
            <a:ext cx="2057402" cy="438864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05987"/>
            <a:ext cx="6019800" cy="438864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28B7-3AA2-412B-A112-D8F457E4E4EF}" type="datetimeFigureOut">
              <a:rPr lang="en-US" smtClean="0"/>
              <a:pPr/>
              <a:t>11/28/2009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CA14-F854-4214-8DEA-807E6B2CD1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28B7-3AA2-412B-A112-D8F457E4E4EF}" type="datetimeFigureOut">
              <a:rPr lang="en-US" smtClean="0"/>
              <a:pPr/>
              <a:t>11/28/2009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CA14-F854-4214-8DEA-807E6B2CD1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4" y="3305179"/>
            <a:ext cx="7772400" cy="1021556"/>
          </a:xfrm>
        </p:spPr>
        <p:txBody>
          <a:bodyPr anchor="t"/>
          <a:lstStyle>
            <a:lvl1pPr algn="l">
              <a:defRPr sz="38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4" y="2180041"/>
            <a:ext cx="7772400" cy="1125140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3939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787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1817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75756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19695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63635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07574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51513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28B7-3AA2-412B-A112-D8F457E4E4EF}" type="datetimeFigureOut">
              <a:rPr lang="en-US" smtClean="0"/>
              <a:pPr/>
              <a:t>11/28/2009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CA14-F854-4214-8DEA-807E6B2CD1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2" y="1200153"/>
            <a:ext cx="4038600" cy="3394474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2" y="1200153"/>
            <a:ext cx="4038600" cy="3394474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28B7-3AA2-412B-A112-D8F457E4E4EF}" type="datetimeFigureOut">
              <a:rPr lang="en-US" smtClean="0"/>
              <a:pPr/>
              <a:t>11/28/2009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CA14-F854-4214-8DEA-807E6B2CD1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151337"/>
            <a:ext cx="4040188" cy="479824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9392" indent="0">
              <a:buNone/>
              <a:defRPr sz="1800" b="1"/>
            </a:lvl2pPr>
            <a:lvl3pPr marL="878783" indent="0">
              <a:buNone/>
              <a:defRPr sz="1800" b="1"/>
            </a:lvl3pPr>
            <a:lvl4pPr marL="1318176" indent="0">
              <a:buNone/>
              <a:defRPr sz="1600" b="1"/>
            </a:lvl4pPr>
            <a:lvl5pPr marL="1757566" indent="0">
              <a:buNone/>
              <a:defRPr sz="1600" b="1"/>
            </a:lvl5pPr>
            <a:lvl6pPr marL="2196959" indent="0">
              <a:buNone/>
              <a:defRPr sz="1600" b="1"/>
            </a:lvl6pPr>
            <a:lvl7pPr marL="2636353" indent="0">
              <a:buNone/>
              <a:defRPr sz="1600" b="1"/>
            </a:lvl7pPr>
            <a:lvl8pPr marL="3075744" indent="0">
              <a:buNone/>
              <a:defRPr sz="1600" b="1"/>
            </a:lvl8pPr>
            <a:lvl9pPr marL="3515136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631162"/>
            <a:ext cx="4040188" cy="2963463"/>
          </a:xfrm>
        </p:spPr>
        <p:txBody>
          <a:bodyPr/>
          <a:lstStyle>
            <a:lvl1pPr>
              <a:defRPr sz="23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31" y="1151337"/>
            <a:ext cx="4041775" cy="479824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9392" indent="0">
              <a:buNone/>
              <a:defRPr sz="1800" b="1"/>
            </a:lvl2pPr>
            <a:lvl3pPr marL="878783" indent="0">
              <a:buNone/>
              <a:defRPr sz="1800" b="1"/>
            </a:lvl3pPr>
            <a:lvl4pPr marL="1318176" indent="0">
              <a:buNone/>
              <a:defRPr sz="1600" b="1"/>
            </a:lvl4pPr>
            <a:lvl5pPr marL="1757566" indent="0">
              <a:buNone/>
              <a:defRPr sz="1600" b="1"/>
            </a:lvl5pPr>
            <a:lvl6pPr marL="2196959" indent="0">
              <a:buNone/>
              <a:defRPr sz="1600" b="1"/>
            </a:lvl6pPr>
            <a:lvl7pPr marL="2636353" indent="0">
              <a:buNone/>
              <a:defRPr sz="1600" b="1"/>
            </a:lvl7pPr>
            <a:lvl8pPr marL="3075744" indent="0">
              <a:buNone/>
              <a:defRPr sz="1600" b="1"/>
            </a:lvl8pPr>
            <a:lvl9pPr marL="3515136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31" y="1631162"/>
            <a:ext cx="4041775" cy="2963463"/>
          </a:xfrm>
        </p:spPr>
        <p:txBody>
          <a:bodyPr/>
          <a:lstStyle>
            <a:lvl1pPr>
              <a:defRPr sz="23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28B7-3AA2-412B-A112-D8F457E4E4EF}" type="datetimeFigureOut">
              <a:rPr lang="en-US" smtClean="0"/>
              <a:pPr/>
              <a:t>11/28/2009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CA14-F854-4214-8DEA-807E6B2CD1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28B7-3AA2-412B-A112-D8F457E4E4EF}" type="datetimeFigureOut">
              <a:rPr lang="en-US" smtClean="0"/>
              <a:pPr/>
              <a:t>11/28/2009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CA14-F854-4214-8DEA-807E6B2CD1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28B7-3AA2-412B-A112-D8F457E4E4EF}" type="datetimeFigureOut">
              <a:rPr lang="en-US" smtClean="0"/>
              <a:pPr/>
              <a:t>11/28/2009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CA14-F854-4214-8DEA-807E6B2CD1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3" y="204790"/>
            <a:ext cx="3008312" cy="87153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04792"/>
            <a:ext cx="5111750" cy="4389834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3" y="1076332"/>
            <a:ext cx="3008312" cy="3518297"/>
          </a:xfrm>
        </p:spPr>
        <p:txBody>
          <a:bodyPr/>
          <a:lstStyle>
            <a:lvl1pPr marL="0" indent="0">
              <a:buNone/>
              <a:defRPr sz="1500"/>
            </a:lvl1pPr>
            <a:lvl2pPr marL="439392" indent="0">
              <a:buNone/>
              <a:defRPr sz="1300"/>
            </a:lvl2pPr>
            <a:lvl3pPr marL="878783" indent="0">
              <a:buNone/>
              <a:defRPr sz="1100"/>
            </a:lvl3pPr>
            <a:lvl4pPr marL="1318176" indent="0">
              <a:buNone/>
              <a:defRPr sz="800"/>
            </a:lvl4pPr>
            <a:lvl5pPr marL="1757566" indent="0">
              <a:buNone/>
              <a:defRPr sz="800"/>
            </a:lvl5pPr>
            <a:lvl6pPr marL="2196959" indent="0">
              <a:buNone/>
              <a:defRPr sz="800"/>
            </a:lvl6pPr>
            <a:lvl7pPr marL="2636353" indent="0">
              <a:buNone/>
              <a:defRPr sz="800"/>
            </a:lvl7pPr>
            <a:lvl8pPr marL="3075744" indent="0">
              <a:buNone/>
              <a:defRPr sz="800"/>
            </a:lvl8pPr>
            <a:lvl9pPr marL="3515136" indent="0">
              <a:buNone/>
              <a:defRPr sz="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28B7-3AA2-412B-A112-D8F457E4E4EF}" type="datetimeFigureOut">
              <a:rPr lang="en-US" smtClean="0"/>
              <a:pPr/>
              <a:t>11/28/2009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CA14-F854-4214-8DEA-807E6B2CD1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7" y="3600455"/>
            <a:ext cx="5486400" cy="425053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7" y="459579"/>
            <a:ext cx="5486400" cy="3086100"/>
          </a:xfrm>
        </p:spPr>
        <p:txBody>
          <a:bodyPr/>
          <a:lstStyle>
            <a:lvl1pPr marL="0" indent="0">
              <a:buNone/>
              <a:defRPr sz="3100"/>
            </a:lvl1pPr>
            <a:lvl2pPr marL="439392" indent="0">
              <a:buNone/>
              <a:defRPr sz="2600"/>
            </a:lvl2pPr>
            <a:lvl3pPr marL="878783" indent="0">
              <a:buNone/>
              <a:defRPr sz="2300"/>
            </a:lvl3pPr>
            <a:lvl4pPr marL="1318176" indent="0">
              <a:buNone/>
              <a:defRPr sz="1800"/>
            </a:lvl4pPr>
            <a:lvl5pPr marL="1757566" indent="0">
              <a:buNone/>
              <a:defRPr sz="1800"/>
            </a:lvl5pPr>
            <a:lvl6pPr marL="2196959" indent="0">
              <a:buNone/>
              <a:defRPr sz="1800"/>
            </a:lvl6pPr>
            <a:lvl7pPr marL="2636353" indent="0">
              <a:buNone/>
              <a:defRPr sz="1800"/>
            </a:lvl7pPr>
            <a:lvl8pPr marL="3075744" indent="0">
              <a:buNone/>
              <a:defRPr sz="1800"/>
            </a:lvl8pPr>
            <a:lvl9pPr marL="3515136" indent="0">
              <a:buNone/>
              <a:defRPr sz="18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7" y="4025508"/>
            <a:ext cx="5486400" cy="603646"/>
          </a:xfrm>
        </p:spPr>
        <p:txBody>
          <a:bodyPr/>
          <a:lstStyle>
            <a:lvl1pPr marL="0" indent="0">
              <a:buNone/>
              <a:defRPr sz="1500"/>
            </a:lvl1pPr>
            <a:lvl2pPr marL="439392" indent="0">
              <a:buNone/>
              <a:defRPr sz="1300"/>
            </a:lvl2pPr>
            <a:lvl3pPr marL="878783" indent="0">
              <a:buNone/>
              <a:defRPr sz="1100"/>
            </a:lvl3pPr>
            <a:lvl4pPr marL="1318176" indent="0">
              <a:buNone/>
              <a:defRPr sz="800"/>
            </a:lvl4pPr>
            <a:lvl5pPr marL="1757566" indent="0">
              <a:buNone/>
              <a:defRPr sz="800"/>
            </a:lvl5pPr>
            <a:lvl6pPr marL="2196959" indent="0">
              <a:buNone/>
              <a:defRPr sz="800"/>
            </a:lvl6pPr>
            <a:lvl7pPr marL="2636353" indent="0">
              <a:buNone/>
              <a:defRPr sz="800"/>
            </a:lvl7pPr>
            <a:lvl8pPr marL="3075744" indent="0">
              <a:buNone/>
              <a:defRPr sz="800"/>
            </a:lvl8pPr>
            <a:lvl9pPr marL="3515136" indent="0">
              <a:buNone/>
              <a:defRPr sz="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28B7-3AA2-412B-A112-D8F457E4E4EF}" type="datetimeFigureOut">
              <a:rPr lang="en-US" smtClean="0"/>
              <a:pPr/>
              <a:t>11/28/2009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CA14-F854-4214-8DEA-807E6B2CD1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2" y="205977"/>
            <a:ext cx="8229600" cy="857250"/>
          </a:xfrm>
          <a:prstGeom prst="rect">
            <a:avLst/>
          </a:prstGeom>
        </p:spPr>
        <p:txBody>
          <a:bodyPr vert="horz" lIns="87879" tIns="43940" rIns="87879" bIns="4394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2" y="1200153"/>
            <a:ext cx="8229600" cy="3394474"/>
          </a:xfrm>
          <a:prstGeom prst="rect">
            <a:avLst/>
          </a:prstGeom>
        </p:spPr>
        <p:txBody>
          <a:bodyPr vert="horz" lIns="87879" tIns="43940" rIns="87879" bIns="4394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2" y="4767271"/>
            <a:ext cx="2133600" cy="273842"/>
          </a:xfrm>
          <a:prstGeom prst="rect">
            <a:avLst/>
          </a:prstGeom>
        </p:spPr>
        <p:txBody>
          <a:bodyPr vert="horz" lIns="87879" tIns="43940" rIns="87879" bIns="4394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628B7-3AA2-412B-A112-D8F457E4E4EF}" type="datetimeFigureOut">
              <a:rPr lang="en-US" smtClean="0"/>
              <a:pPr/>
              <a:t>11/28/2009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2" y="4767271"/>
            <a:ext cx="2895600" cy="273842"/>
          </a:xfrm>
          <a:prstGeom prst="rect">
            <a:avLst/>
          </a:prstGeom>
        </p:spPr>
        <p:txBody>
          <a:bodyPr vert="horz" lIns="87879" tIns="43940" rIns="87879" bIns="4394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4767271"/>
            <a:ext cx="2133600" cy="273842"/>
          </a:xfrm>
          <a:prstGeom prst="rect">
            <a:avLst/>
          </a:prstGeom>
        </p:spPr>
        <p:txBody>
          <a:bodyPr vert="horz" lIns="87879" tIns="43940" rIns="87879" bIns="4394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BCA14-F854-4214-8DEA-807E6B2CD1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878783" rtl="0" eaLnBrk="1" latinLnBrk="0" hangingPunct="1">
        <a:spcBef>
          <a:spcPct val="0"/>
        </a:spcBef>
        <a:buNone/>
        <a:defRPr sz="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9544" indent="-329544" algn="l" defTabSz="878783" rtl="0" eaLnBrk="1" latinLnBrk="0" hangingPunct="1">
        <a:spcBef>
          <a:spcPct val="20000"/>
        </a:spcBef>
        <a:buFont typeface="Arial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14012" indent="-274619" algn="l" defTabSz="878783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98479" indent="-219694" algn="l" defTabSz="87878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537871" indent="-219694" algn="l" defTabSz="878783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77262" indent="-219694" algn="l" defTabSz="878783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416654" indent="-219694" algn="l" defTabSz="87878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856047" indent="-219694" algn="l" defTabSz="87878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95438" indent="-219694" algn="l" defTabSz="87878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4832" indent="-219694" algn="l" defTabSz="87878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787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39392" algn="l" defTabSz="8787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78783" algn="l" defTabSz="8787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18176" algn="l" defTabSz="8787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57566" algn="l" defTabSz="8787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196959" algn="l" defTabSz="8787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36353" algn="l" defTabSz="8787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75744" algn="l" defTabSz="8787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15136" algn="l" defTabSz="8787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dem.edu.mx/hom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udem.edu.mx/home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hyperlink" Target="http://www.udem.edu.mx/home" TargetMode="Externa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udem.edu.mx/home" TargetMode="Externa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3.xml"/><Relationship Id="rId7" Type="http://schemas.openxmlformats.org/officeDocument/2006/relationships/hyperlink" Target="http://www.udem.edu.mx/hom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microsoft.com/office/2007/relationships/diagramDrawing" Target="../diagrams/drawin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dem.edu.mx/home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>
          <a:xfrm rot="16200000">
            <a:off x="-2181226" y="2143125"/>
            <a:ext cx="5353050" cy="838200"/>
          </a:xfrm>
          <a:noFill/>
        </p:spPr>
        <p:txBody>
          <a:bodyPr/>
          <a:lstStyle/>
          <a:p>
            <a:pPr algn="ctr"/>
            <a:r>
              <a:rPr lang="en-US" altLang="ja-JP" sz="1050" b="1" dirty="0">
                <a:solidFill>
                  <a:srgbClr val="7030A0"/>
                </a:solidFill>
              </a:rPr>
              <a:t>San Pedro Garza García, Nuevo León, </a:t>
            </a:r>
            <a:r>
              <a:rPr lang="en-US" altLang="ja-JP" sz="1050" b="1" dirty="0" smtClean="0">
                <a:solidFill>
                  <a:srgbClr val="7030A0"/>
                </a:solidFill>
              </a:rPr>
              <a:t>28 de </a:t>
            </a:r>
            <a:r>
              <a:rPr lang="en-US" altLang="ja-JP" sz="1050" b="1" dirty="0" err="1" smtClean="0">
                <a:solidFill>
                  <a:srgbClr val="7030A0"/>
                </a:solidFill>
              </a:rPr>
              <a:t>noviembre</a:t>
            </a:r>
            <a:r>
              <a:rPr lang="en-US" altLang="ja-JP" sz="1050" b="1" dirty="0" smtClean="0">
                <a:solidFill>
                  <a:srgbClr val="7030A0"/>
                </a:solidFill>
              </a:rPr>
              <a:t> </a:t>
            </a:r>
            <a:r>
              <a:rPr lang="en-US" altLang="ja-JP" sz="1050" b="1" dirty="0">
                <a:solidFill>
                  <a:srgbClr val="7030A0"/>
                </a:solidFill>
              </a:rPr>
              <a:t>del </a:t>
            </a:r>
            <a:r>
              <a:rPr lang="en-US" altLang="ja-JP" sz="1050" b="1" dirty="0" smtClean="0">
                <a:solidFill>
                  <a:srgbClr val="7030A0"/>
                </a:solidFill>
              </a:rPr>
              <a:t>2009 </a:t>
            </a:r>
            <a:r>
              <a:rPr lang="en-US" altLang="ja-JP" sz="1050" b="1" dirty="0" err="1" smtClean="0">
                <a:solidFill>
                  <a:srgbClr val="7030A0"/>
                </a:solidFill>
              </a:rPr>
              <a:t>Equipo</a:t>
            </a:r>
            <a:r>
              <a:rPr lang="en-US" altLang="ja-JP" sz="1050" b="1" dirty="0" smtClean="0">
                <a:solidFill>
                  <a:srgbClr val="7030A0"/>
                </a:solidFill>
              </a:rPr>
              <a:t> 1 : </a:t>
            </a:r>
            <a:r>
              <a:rPr lang="es-MX" sz="1050" b="1" dirty="0" smtClean="0">
                <a:solidFill>
                  <a:srgbClr val="7030A0"/>
                </a:solidFill>
              </a:rPr>
              <a:t>Bárbara Chávez , Estefanía de la Peña , </a:t>
            </a:r>
            <a:r>
              <a:rPr lang="es-MX" sz="1050" b="1" dirty="0" smtClean="0">
                <a:solidFill>
                  <a:srgbClr val="7030A0"/>
                </a:solidFill>
              </a:rPr>
              <a:t>Laura </a:t>
            </a:r>
            <a:r>
              <a:rPr lang="es-MX" sz="1050" b="1" dirty="0" smtClean="0">
                <a:solidFill>
                  <a:srgbClr val="7030A0"/>
                </a:solidFill>
              </a:rPr>
              <a:t>Larralde , Patricia Siller , Teresa Sánchez , Vita Moncayo.</a:t>
            </a:r>
            <a:endParaRPr lang="en-US" altLang="ja-JP" sz="1050" b="1" dirty="0">
              <a:solidFill>
                <a:srgbClr val="7030A0"/>
              </a:solidFill>
            </a:endParaRPr>
          </a:p>
          <a:p>
            <a:endParaRPr lang="en-US" altLang="ja-JP" sz="1050" b="1" dirty="0">
              <a:solidFill>
                <a:srgbClr val="7030A0"/>
              </a:solidFill>
              <a:latin typeface="Helvetica" pitchFamily="-128" charset="0"/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533400" y="0"/>
            <a:ext cx="7772400" cy="1021556"/>
          </a:xfrm>
        </p:spPr>
        <p:txBody>
          <a:bodyPr>
            <a:noAutofit/>
          </a:bodyPr>
          <a:lstStyle/>
          <a:p>
            <a:pPr algn="ctr"/>
            <a:r>
              <a:rPr lang="es-MX" sz="2400" b="1" dirty="0" smtClean="0"/>
              <a:t>Universidad de Monterrey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s-MX" sz="2400" b="1" dirty="0" smtClean="0"/>
              <a:t>División de Posgrado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s-MX" sz="2400" b="1" dirty="0" smtClean="0"/>
              <a:t>Departamento de Humanidades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s-MX" sz="2200" b="1" dirty="0" smtClean="0"/>
              <a:t>Especialidad en Educación Temprana y Preescolar</a:t>
            </a:r>
            <a:br>
              <a:rPr lang="es-MX" sz="2200" b="1" dirty="0" smtClean="0"/>
            </a:br>
            <a:r>
              <a:rPr lang="es-MX" sz="2200" b="1" dirty="0" smtClean="0"/>
              <a:t>Fundamentos Evolutivos de la Educación Infantil</a:t>
            </a:r>
            <a:br>
              <a:rPr lang="es-MX" sz="2200" b="1" dirty="0" smtClean="0"/>
            </a:br>
            <a:r>
              <a:rPr lang="es-MX" sz="2200" b="1" dirty="0" smtClean="0"/>
              <a:t/>
            </a:r>
            <a:br>
              <a:rPr lang="es-MX" sz="2200" b="1" dirty="0" smtClean="0"/>
            </a:br>
            <a:r>
              <a:rPr lang="es-MX" sz="2200" b="1" dirty="0" smtClean="0"/>
              <a:t/>
            </a:r>
            <a:br>
              <a:rPr lang="es-MX" sz="2200" b="1" dirty="0" smtClean="0"/>
            </a:br>
            <a:r>
              <a:rPr lang="es-MX" sz="2200" b="1" dirty="0" smtClean="0"/>
              <a:t/>
            </a:r>
            <a:br>
              <a:rPr lang="es-MX" sz="2200" b="1" dirty="0" smtClean="0"/>
            </a:br>
            <a:r>
              <a:rPr lang="es-MX" sz="2200" b="1" dirty="0" smtClean="0"/>
              <a:t>Dr. Fausto </a:t>
            </a:r>
            <a:r>
              <a:rPr lang="es-MX" sz="2200" b="1" dirty="0" err="1" smtClean="0"/>
              <a:t>Presutti</a:t>
            </a:r>
            <a:r>
              <a:rPr lang="es-MX" sz="2200" b="1" dirty="0" smtClean="0"/>
              <a:t/>
            </a:r>
            <a:br>
              <a:rPr lang="es-MX" sz="2200" b="1" dirty="0" smtClean="0"/>
            </a:br>
            <a:r>
              <a:rPr lang="es-MX" sz="2200" b="1" dirty="0" smtClean="0"/>
              <a:t/>
            </a:r>
            <a:br>
              <a:rPr lang="es-MX" sz="2200" b="1" dirty="0" smtClean="0"/>
            </a:br>
            <a:r>
              <a:rPr lang="es-MX" sz="1400" b="1" dirty="0" smtClean="0"/>
              <a:t>Equipo 1</a:t>
            </a:r>
            <a:br>
              <a:rPr lang="es-MX" sz="1400" b="1" dirty="0" smtClean="0"/>
            </a:br>
            <a:r>
              <a:rPr lang="es-MX" sz="1400" b="1" dirty="0" smtClean="0"/>
              <a:t>Bárbara Chávez  109462  </a:t>
            </a:r>
            <a:br>
              <a:rPr lang="es-MX" sz="1400" b="1" dirty="0" smtClean="0"/>
            </a:br>
            <a:r>
              <a:rPr lang="es-MX" sz="1400" b="1" dirty="0" smtClean="0"/>
              <a:t>Estefanía de la Peña 107779  </a:t>
            </a:r>
            <a:br>
              <a:rPr lang="es-MX" sz="1400" b="1" dirty="0" smtClean="0"/>
            </a:br>
            <a:r>
              <a:rPr lang="es-MX" sz="1400" b="1" dirty="0" smtClean="0"/>
              <a:t>Laura Larralde  156208        </a:t>
            </a:r>
            <a:br>
              <a:rPr lang="es-MX" sz="1400" b="1" dirty="0" smtClean="0"/>
            </a:br>
            <a:r>
              <a:rPr lang="es-MX" sz="1400" b="1" dirty="0" smtClean="0"/>
              <a:t>Patricia </a:t>
            </a:r>
            <a:r>
              <a:rPr lang="es-MX" sz="1400" b="1" dirty="0" err="1" smtClean="0"/>
              <a:t>Siller</a:t>
            </a:r>
            <a:r>
              <a:rPr lang="es-MX" sz="1400" b="1" dirty="0" smtClean="0"/>
              <a:t> 115948   </a:t>
            </a:r>
            <a:br>
              <a:rPr lang="es-MX" sz="1400" b="1" dirty="0" smtClean="0"/>
            </a:br>
            <a:r>
              <a:rPr lang="es-MX" sz="1400" b="1" dirty="0" smtClean="0"/>
              <a:t>	Teresa Sánchez 288521	   </a:t>
            </a:r>
            <a:br>
              <a:rPr lang="es-MX" sz="1400" b="1" dirty="0" smtClean="0"/>
            </a:br>
            <a:r>
              <a:rPr lang="es-MX" sz="1400" b="1" dirty="0" smtClean="0"/>
              <a:t>Vita </a:t>
            </a:r>
            <a:r>
              <a:rPr lang="es-MX" sz="1400" b="1" dirty="0" err="1" smtClean="0"/>
              <a:t>Moncayo</a:t>
            </a:r>
            <a:r>
              <a:rPr lang="es-MX" sz="1400" b="1" dirty="0" smtClean="0"/>
              <a:t> 108766</a:t>
            </a:r>
            <a:endParaRPr lang="es-MX" sz="2200" b="1" dirty="0"/>
          </a:p>
        </p:txBody>
      </p:sp>
      <p:pic>
        <p:nvPicPr>
          <p:cNvPr id="13" name="Picture 1" descr="logo_nuevo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9997" y="4476750"/>
            <a:ext cx="1324003" cy="553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785787" y="198238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2089544"/>
            <a:ext cx="7215238" cy="461665"/>
          </a:xfrm>
          <a:prstGeom prst="rect">
            <a:avLst/>
          </a:prstGeom>
          <a:ln w="38100">
            <a:solidFill>
              <a:schemeClr val="accent2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Gill Sans Ultra Bold" pitchFamily="34" charset="0"/>
              </a:rPr>
              <a:t>Centro para la </a:t>
            </a:r>
            <a:r>
              <a:rPr lang="es-MX" sz="2400" dirty="0" smtClean="0">
                <a:latin typeface="Gill Sans Ultra Bold" pitchFamily="34" charset="0"/>
              </a:rPr>
              <a:t>Infancia </a:t>
            </a:r>
            <a:r>
              <a:rPr lang="es-MX" sz="2400" dirty="0" smtClean="0">
                <a:latin typeface="Gill Sans Ultra Bold" pitchFamily="34" charset="0"/>
              </a:rPr>
              <a:t>y las </a:t>
            </a:r>
            <a:r>
              <a:rPr lang="es-MX" sz="2400" dirty="0" smtClean="0">
                <a:latin typeface="Gill Sans Ultra Bold" pitchFamily="34" charset="0"/>
              </a:rPr>
              <a:t>Familias </a:t>
            </a:r>
            <a:endParaRPr lang="en-US" sz="2400" dirty="0">
              <a:latin typeface="Gill Sans Ultra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38200" y="1276350"/>
            <a:ext cx="7772400" cy="3581400"/>
          </a:xfrm>
        </p:spPr>
        <p:txBody>
          <a:bodyPr>
            <a:normAutofit fontScale="90000"/>
          </a:bodyPr>
          <a:lstStyle/>
          <a:p>
            <a:pPr>
              <a:buClr>
                <a:srgbClr val="FF33CC"/>
              </a:buClr>
            </a:pPr>
            <a:r>
              <a:rPr lang="en-US" dirty="0" smtClean="0">
                <a:solidFill>
                  <a:schemeClr val="bg2">
                    <a:lumMod val="40000"/>
                    <a:lumOff val="60000"/>
                  </a:schemeClr>
                </a:solidFill>
                <a:cs typeface="Arabic Transparent" pitchFamily="2" charset="-78"/>
              </a:rPr>
              <a:t>- </a:t>
            </a:r>
            <a:r>
              <a:rPr lang="en-US" dirty="0" err="1" smtClean="0">
                <a:solidFill>
                  <a:schemeClr val="bg2">
                    <a:lumMod val="40000"/>
                    <a:lumOff val="60000"/>
                  </a:schemeClr>
                </a:solidFill>
                <a:cs typeface="Arabic Transparent" pitchFamily="2" charset="-78"/>
              </a:rPr>
              <a:t>Puntos</a:t>
            </a:r>
            <a:r>
              <a:rPr lang="en-US" dirty="0" smtClean="0">
                <a:solidFill>
                  <a:schemeClr val="bg2">
                    <a:lumMod val="40000"/>
                    <a:lumOff val="60000"/>
                  </a:schemeClr>
                </a:solidFill>
                <a:cs typeface="Arabic Transparent" pitchFamily="2" charset="-78"/>
              </a:rPr>
              <a:t> en </a:t>
            </a:r>
            <a:r>
              <a:rPr lang="en-US" dirty="0" err="1" smtClean="0">
                <a:solidFill>
                  <a:schemeClr val="bg2">
                    <a:lumMod val="40000"/>
                    <a:lumOff val="60000"/>
                  </a:schemeClr>
                </a:solidFill>
                <a:cs typeface="Arabic Transparent" pitchFamily="2" charset="-78"/>
              </a:rPr>
              <a:t>común</a:t>
            </a:r>
            <a:r>
              <a:rPr lang="en-US" dirty="0" smtClean="0">
                <a:solidFill>
                  <a:schemeClr val="bg2">
                    <a:lumMod val="40000"/>
                    <a:lumOff val="60000"/>
                  </a:schemeClr>
                </a:solidFill>
                <a:cs typeface="Arabic Transparent" pitchFamily="2" charset="-78"/>
              </a:rPr>
              <a:t> entre CENTRO PARA LA INFANCIA Y </a:t>
            </a:r>
            <a:r>
              <a:rPr lang="en-US" dirty="0" err="1" smtClean="0">
                <a:solidFill>
                  <a:schemeClr val="bg2">
                    <a:lumMod val="40000"/>
                    <a:lumOff val="60000"/>
                  </a:schemeClr>
                </a:solidFill>
                <a:cs typeface="Arabic Transparent" pitchFamily="2" charset="-78"/>
              </a:rPr>
              <a:t>para</a:t>
            </a:r>
            <a:r>
              <a:rPr lang="en-US" dirty="0" smtClean="0">
                <a:solidFill>
                  <a:schemeClr val="bg2">
                    <a:lumMod val="40000"/>
                    <a:lumOff val="60000"/>
                  </a:schemeClr>
                </a:solidFill>
                <a:cs typeface="Arabic Transparent" pitchFamily="2" charset="-78"/>
              </a:rPr>
              <a:t> LAS </a:t>
            </a:r>
            <a:r>
              <a:rPr lang="en-US" dirty="0" smtClean="0">
                <a:solidFill>
                  <a:schemeClr val="bg2">
                    <a:lumMod val="40000"/>
                    <a:lumOff val="60000"/>
                  </a:schemeClr>
                </a:solidFill>
                <a:cs typeface="Arabic Transparent" pitchFamily="2" charset="-78"/>
              </a:rPr>
              <a:t>FAMILIAS.</a:t>
            </a:r>
            <a:r>
              <a:rPr lang="en-US" dirty="0" smtClean="0">
                <a:cs typeface="Arabic Transparent" pitchFamily="2" charset="-78"/>
              </a:rPr>
              <a:t/>
            </a:r>
            <a:br>
              <a:rPr lang="en-US" dirty="0" smtClean="0">
                <a:cs typeface="Arabic Transparent" pitchFamily="2" charset="-78"/>
              </a:rPr>
            </a:br>
            <a:r>
              <a:rPr lang="en-US" dirty="0" smtClean="0">
                <a:cs typeface="Arabic Transparent" pitchFamily="2" charset="-78"/>
              </a:rPr>
              <a:t>- </a:t>
            </a:r>
            <a:r>
              <a:rPr lang="en-US" sz="4000" dirty="0" smtClean="0">
                <a:cs typeface="Arabic Transparent" pitchFamily="2" charset="-78"/>
              </a:rPr>
              <a:t>MODELO DE CENTRO PARA LAS </a:t>
            </a:r>
            <a:r>
              <a:rPr lang="en-US" sz="4000" dirty="0" smtClean="0">
                <a:cs typeface="Arabic Transparent" pitchFamily="2" charset="-78"/>
              </a:rPr>
              <a:t>FAMILIAS.</a:t>
            </a:r>
            <a:r>
              <a:rPr lang="en-US" sz="4000" dirty="0" smtClean="0">
                <a:cs typeface="Arabic Transparent" pitchFamily="2" charset="-78"/>
              </a:rPr>
              <a:t/>
            </a:r>
            <a:br>
              <a:rPr lang="en-US" sz="4000" dirty="0" smtClean="0">
                <a:cs typeface="Arabic Transparent" pitchFamily="2" charset="-78"/>
              </a:rPr>
            </a:br>
            <a:r>
              <a:rPr lang="en-US" sz="4000" dirty="0" smtClean="0">
                <a:solidFill>
                  <a:srgbClr val="FFFF00"/>
                </a:solidFill>
                <a:cs typeface="Arabic Transparent" pitchFamily="2" charset="-78"/>
              </a:rPr>
              <a:t>-</a:t>
            </a:r>
            <a:r>
              <a:rPr lang="en-US" sz="4000" dirty="0" smtClean="0">
                <a:cs typeface="Arabic Transparent" pitchFamily="2" charset="-78"/>
              </a:rPr>
              <a:t> </a:t>
            </a:r>
            <a:r>
              <a:rPr lang="en-US" sz="3600" dirty="0" smtClean="0">
                <a:solidFill>
                  <a:srgbClr val="FFFF00"/>
                </a:solidFill>
                <a:cs typeface="Arabic Transparent" pitchFamily="2" charset="-78"/>
              </a:rPr>
              <a:t>MODELO DE CENTRO PARA LA INFANCIA</a:t>
            </a:r>
            <a:r>
              <a:rPr lang="en-US" sz="3600" dirty="0" smtClean="0">
                <a:cs typeface="Arabic Transparent" pitchFamily="2" charset="-78"/>
              </a:rPr>
              <a:t/>
            </a:r>
            <a:br>
              <a:rPr lang="en-US" sz="3600" dirty="0" smtClean="0">
                <a:cs typeface="Arabic Transparent" pitchFamily="2" charset="-78"/>
              </a:rPr>
            </a:br>
            <a:r>
              <a:rPr lang="en-US" sz="3600" dirty="0" smtClean="0">
                <a:solidFill>
                  <a:schemeClr val="accent3">
                    <a:lumMod val="60000"/>
                    <a:lumOff val="40000"/>
                  </a:schemeClr>
                </a:solidFill>
                <a:cs typeface="Arabic Transparent" pitchFamily="2" charset="-78"/>
              </a:rPr>
              <a:t>- relación de </a:t>
            </a:r>
            <a:r>
              <a:rPr lang="en-US" sz="3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cs typeface="Arabic Transparent" pitchFamily="2" charset="-78"/>
              </a:rPr>
              <a:t>centro</a:t>
            </a:r>
            <a:r>
              <a:rPr lang="en-US" sz="3600" dirty="0" smtClean="0">
                <a:solidFill>
                  <a:schemeClr val="accent3">
                    <a:lumMod val="60000"/>
                    <a:lumOff val="40000"/>
                  </a:schemeClr>
                </a:solidFill>
                <a:cs typeface="Arabic Transparent" pitchFamily="2" charset="-78"/>
              </a:rPr>
              <a:t> de </a:t>
            </a:r>
            <a:r>
              <a:rPr lang="en-US" sz="3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cs typeface="Arabic Transparent" pitchFamily="2" charset="-78"/>
              </a:rPr>
              <a:t>infancia</a:t>
            </a:r>
            <a:r>
              <a:rPr lang="en-US" sz="3600" dirty="0" smtClean="0">
                <a:solidFill>
                  <a:schemeClr val="accent3">
                    <a:lumMod val="60000"/>
                    <a:lumOff val="40000"/>
                  </a:schemeClr>
                </a:solidFill>
                <a:cs typeface="Arabic Transparent" pitchFamily="2" charset="-78"/>
              </a:rPr>
              <a:t> con </a:t>
            </a:r>
            <a:r>
              <a:rPr lang="en-US" sz="3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cs typeface="Arabic Transparent" pitchFamily="2" charset="-78"/>
              </a:rPr>
              <a:t>autores</a:t>
            </a:r>
            <a:r>
              <a:rPr lang="en-US" sz="3600" dirty="0" smtClean="0">
                <a:solidFill>
                  <a:schemeClr val="accent3">
                    <a:lumMod val="60000"/>
                    <a:lumOff val="40000"/>
                  </a:schemeClr>
                </a:solidFill>
                <a:cs typeface="Arabic Transparent" pitchFamily="2" charset="-78"/>
              </a:rPr>
              <a:t>.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 smtClean="0">
                <a:cs typeface="Arabic Transparent" pitchFamily="2" charset="-78"/>
              </a:rPr>
              <a:t/>
            </a:r>
            <a:br>
              <a:rPr lang="en-US" dirty="0" smtClean="0">
                <a:cs typeface="Arabic Transparent" pitchFamily="2" charset="-78"/>
              </a:rPr>
            </a:br>
            <a:endParaRPr lang="en-U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3400" y="133350"/>
            <a:ext cx="7772400" cy="1125140"/>
          </a:xfrm>
        </p:spPr>
        <p:txBody>
          <a:bodyPr>
            <a:normAutofit/>
          </a:bodyPr>
          <a:lstStyle/>
          <a:p>
            <a:pPr algn="ctr"/>
            <a:r>
              <a:rPr lang="es-MX" sz="6600" dirty="0" smtClean="0">
                <a:solidFill>
                  <a:schemeClr val="accent6">
                    <a:lumMod val="75000"/>
                  </a:schemeClr>
                </a:solidFill>
              </a:rPr>
              <a:t>Índice</a:t>
            </a:r>
            <a:endParaRPr lang="en-US" sz="66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1" descr="logo_nuevo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9997" y="4476750"/>
            <a:ext cx="1324003" cy="553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>
          <a:xfrm rot="16200000">
            <a:off x="-2181226" y="2143125"/>
            <a:ext cx="5353050" cy="838200"/>
          </a:xfrm>
          <a:noFill/>
        </p:spPr>
        <p:txBody>
          <a:bodyPr/>
          <a:lstStyle/>
          <a:p>
            <a:pPr algn="ctr"/>
            <a:r>
              <a:rPr lang="en-US" altLang="ja-JP" sz="1050" b="1" dirty="0">
                <a:solidFill>
                  <a:srgbClr val="7030A0"/>
                </a:solidFill>
              </a:rPr>
              <a:t>San Pedro Garza García, Nuevo León, </a:t>
            </a:r>
            <a:r>
              <a:rPr lang="en-US" altLang="ja-JP" sz="1050" b="1" dirty="0" smtClean="0">
                <a:solidFill>
                  <a:srgbClr val="7030A0"/>
                </a:solidFill>
              </a:rPr>
              <a:t>28 de </a:t>
            </a:r>
            <a:r>
              <a:rPr lang="en-US" altLang="ja-JP" sz="1050" b="1" dirty="0" err="1" smtClean="0">
                <a:solidFill>
                  <a:srgbClr val="7030A0"/>
                </a:solidFill>
              </a:rPr>
              <a:t>noviembre</a:t>
            </a:r>
            <a:r>
              <a:rPr lang="en-US" altLang="ja-JP" sz="1050" b="1" dirty="0" smtClean="0">
                <a:solidFill>
                  <a:srgbClr val="7030A0"/>
                </a:solidFill>
              </a:rPr>
              <a:t> </a:t>
            </a:r>
            <a:r>
              <a:rPr lang="en-US" altLang="ja-JP" sz="1050" b="1" dirty="0">
                <a:solidFill>
                  <a:srgbClr val="7030A0"/>
                </a:solidFill>
              </a:rPr>
              <a:t>del </a:t>
            </a:r>
            <a:r>
              <a:rPr lang="en-US" altLang="ja-JP" sz="1050" b="1" dirty="0" smtClean="0">
                <a:solidFill>
                  <a:srgbClr val="7030A0"/>
                </a:solidFill>
              </a:rPr>
              <a:t>2009 </a:t>
            </a:r>
            <a:r>
              <a:rPr lang="en-US" altLang="ja-JP" sz="1050" b="1" dirty="0" err="1" smtClean="0">
                <a:solidFill>
                  <a:srgbClr val="7030A0"/>
                </a:solidFill>
              </a:rPr>
              <a:t>Equipo</a:t>
            </a:r>
            <a:r>
              <a:rPr lang="en-US" altLang="ja-JP" sz="1050" b="1" dirty="0" smtClean="0">
                <a:solidFill>
                  <a:srgbClr val="7030A0"/>
                </a:solidFill>
              </a:rPr>
              <a:t> 1 : </a:t>
            </a:r>
            <a:r>
              <a:rPr lang="es-MX" sz="1050" b="1" dirty="0" smtClean="0">
                <a:solidFill>
                  <a:srgbClr val="7030A0"/>
                </a:solidFill>
              </a:rPr>
              <a:t>Bárbara Chávez , Estefanía de la Peña , </a:t>
            </a:r>
            <a:r>
              <a:rPr lang="es-MX" sz="1050" b="1" dirty="0" smtClean="0">
                <a:solidFill>
                  <a:srgbClr val="7030A0"/>
                </a:solidFill>
              </a:rPr>
              <a:t>Laura </a:t>
            </a:r>
            <a:r>
              <a:rPr lang="es-MX" sz="1050" b="1" dirty="0" smtClean="0">
                <a:solidFill>
                  <a:srgbClr val="7030A0"/>
                </a:solidFill>
              </a:rPr>
              <a:t>Larralde , Patricia Siller , Teresa Sánchez , Vita Moncayo.</a:t>
            </a:r>
            <a:endParaRPr lang="en-US" altLang="ja-JP" sz="1050" b="1" dirty="0">
              <a:solidFill>
                <a:srgbClr val="7030A0"/>
              </a:solidFill>
            </a:endParaRPr>
          </a:p>
          <a:p>
            <a:endParaRPr lang="en-US" altLang="ja-JP" sz="1050" b="1" dirty="0">
              <a:solidFill>
                <a:srgbClr val="7030A0"/>
              </a:solidFill>
              <a:latin typeface="Helvetica" pitchFamily="-12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34 Rectángulo"/>
          <p:cNvSpPr/>
          <p:nvPr/>
        </p:nvSpPr>
        <p:spPr>
          <a:xfrm>
            <a:off x="7848601" y="2295958"/>
            <a:ext cx="1295398" cy="57597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3335" tIns="8890" rIns="13335" bIns="8890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700" b="1" kern="1200" dirty="0">
              <a:solidFill>
                <a:schemeClr val="bg1"/>
              </a:solidFill>
              <a:latin typeface="Antique Olive Roman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6400800" y="2266950"/>
            <a:ext cx="163408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00" dirty="0" smtClean="0">
                <a:solidFill>
                  <a:schemeClr val="bg1"/>
                </a:solidFill>
              </a:rPr>
              <a:t>Profesionalidad Psicopedagógica</a:t>
            </a:r>
            <a:endParaRPr lang="en-US" sz="1300" dirty="0">
              <a:solidFill>
                <a:schemeClr val="bg1"/>
              </a:solidFill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6324600" y="2724150"/>
            <a:ext cx="1676400" cy="1198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MX" sz="1100" dirty="0" smtClean="0">
              <a:solidFill>
                <a:schemeClr val="bg1"/>
              </a:solidFill>
              <a:latin typeface="Antique Olive Roman" pitchFamily="34" charset="0"/>
              <a:cs typeface="Arabic Transparent" pitchFamily="2" charset="-78"/>
            </a:endParaRPr>
          </a:p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dirty="0" smtClean="0">
                <a:solidFill>
                  <a:schemeClr val="bg1"/>
                </a:solidFill>
                <a:latin typeface="Antique Olive Roman" pitchFamily="34" charset="0"/>
                <a:cs typeface="Arabic Transparent" pitchFamily="2" charset="-78"/>
              </a:rPr>
              <a:t>Búsqueda de </a:t>
            </a:r>
            <a:r>
              <a:rPr lang="es-MX" sz="1100" b="1" dirty="0" smtClean="0">
                <a:solidFill>
                  <a:schemeClr val="bg1"/>
                </a:solidFill>
                <a:latin typeface="Antique Olive Roman" pitchFamily="34" charset="0"/>
                <a:cs typeface="Arabic Transparent" pitchFamily="2" charset="-78"/>
              </a:rPr>
              <a:t>personal capacitado</a:t>
            </a:r>
            <a:r>
              <a:rPr lang="es-MX" sz="1100" dirty="0" smtClean="0">
                <a:solidFill>
                  <a:schemeClr val="bg1"/>
                </a:solidFill>
                <a:latin typeface="Antique Olive Roman" pitchFamily="34" charset="0"/>
                <a:cs typeface="Arabic Transparent" pitchFamily="2" charset="-78"/>
              </a:rPr>
              <a:t>: </a:t>
            </a:r>
            <a:r>
              <a:rPr lang="es-MX" sz="1100" dirty="0" err="1" smtClean="0">
                <a:solidFill>
                  <a:schemeClr val="bg1"/>
                </a:solidFill>
                <a:latin typeface="Antique Olive Roman" pitchFamily="34" charset="0"/>
                <a:cs typeface="Arabic Transparent" pitchFamily="2" charset="-78"/>
              </a:rPr>
              <a:t>Freinet</a:t>
            </a:r>
            <a:endParaRPr lang="es-MX" sz="1100" dirty="0" smtClean="0">
              <a:solidFill>
                <a:schemeClr val="bg1"/>
              </a:solidFill>
              <a:latin typeface="Antique Olive Roman" pitchFamily="34" charset="0"/>
              <a:cs typeface="Arabic Transparent" pitchFamily="2" charset="-78"/>
            </a:endParaRPr>
          </a:p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dirty="0" err="1" smtClean="0">
                <a:solidFill>
                  <a:schemeClr val="bg1"/>
                </a:solidFill>
                <a:latin typeface="Antique Olive Roman" pitchFamily="34" charset="0"/>
                <a:cs typeface="Arabic Transparent" pitchFamily="2" charset="-78"/>
              </a:rPr>
              <a:t>Aporti</a:t>
            </a:r>
            <a:endParaRPr lang="es-MX" sz="1100" dirty="0" smtClean="0">
              <a:solidFill>
                <a:schemeClr val="bg1"/>
              </a:solidFill>
              <a:latin typeface="Antique Olive Roman" pitchFamily="34" charset="0"/>
              <a:cs typeface="Arabic Transparent" pitchFamily="2" charset="-78"/>
            </a:endParaRPr>
          </a:p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200" dirty="0">
              <a:solidFill>
                <a:schemeClr val="bg1"/>
              </a:solidFill>
              <a:latin typeface="Antique Olive Roman" pitchFamily="34" charset="0"/>
              <a:cs typeface="Arabic Transparent" pitchFamily="2" charset="-78"/>
            </a:endParaRPr>
          </a:p>
        </p:txBody>
      </p:sp>
      <p:sp>
        <p:nvSpPr>
          <p:cNvPr id="20" name="19 Rectángulo redondeado"/>
          <p:cNvSpPr/>
          <p:nvPr/>
        </p:nvSpPr>
        <p:spPr>
          <a:xfrm>
            <a:off x="7239000" y="3638550"/>
            <a:ext cx="1905000" cy="914400"/>
          </a:xfrm>
          <a:prstGeom prst="roundRect">
            <a:avLst/>
          </a:prstGeom>
          <a:solidFill>
            <a:srgbClr val="25C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CuadroTexto"/>
          <p:cNvSpPr txBox="1"/>
          <p:nvPr/>
        </p:nvSpPr>
        <p:spPr>
          <a:xfrm>
            <a:off x="7315200" y="3790950"/>
            <a:ext cx="175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tique Olive" pitchFamily="34" charset="0"/>
              </a:rPr>
              <a:t>CENTRO DE INFANCIA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" pitchFamily="34" charset="0"/>
            </a:endParaRPr>
          </a:p>
        </p:txBody>
      </p:sp>
      <p:sp>
        <p:nvSpPr>
          <p:cNvPr id="22" name="21 Arco"/>
          <p:cNvSpPr/>
          <p:nvPr/>
        </p:nvSpPr>
        <p:spPr>
          <a:xfrm>
            <a:off x="7086600" y="2419350"/>
            <a:ext cx="1676400" cy="2590800"/>
          </a:xfrm>
          <a:prstGeom prst="arc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" descr="logo_nuevo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9997" y="4476750"/>
            <a:ext cx="1324003" cy="553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3 Marcador de fecha"/>
          <p:cNvSpPr>
            <a:spLocks noGrp="1"/>
          </p:cNvSpPr>
          <p:nvPr>
            <p:ph type="dt" sz="half" idx="10"/>
          </p:nvPr>
        </p:nvSpPr>
        <p:spPr>
          <a:xfrm rot="16200000">
            <a:off x="-2181226" y="2143125"/>
            <a:ext cx="5353050" cy="838200"/>
          </a:xfrm>
          <a:noFill/>
        </p:spPr>
        <p:txBody>
          <a:bodyPr/>
          <a:lstStyle/>
          <a:p>
            <a:pPr algn="ctr"/>
            <a:r>
              <a:rPr lang="en-US" altLang="ja-JP" sz="1050" b="1" dirty="0">
                <a:solidFill>
                  <a:srgbClr val="7030A0"/>
                </a:solidFill>
              </a:rPr>
              <a:t>San Pedro Garza García, Nuevo León, </a:t>
            </a:r>
            <a:r>
              <a:rPr lang="en-US" altLang="ja-JP" sz="1050" b="1" dirty="0" smtClean="0">
                <a:solidFill>
                  <a:srgbClr val="7030A0"/>
                </a:solidFill>
              </a:rPr>
              <a:t>28 de </a:t>
            </a:r>
            <a:r>
              <a:rPr lang="en-US" altLang="ja-JP" sz="1050" b="1" dirty="0" err="1" smtClean="0">
                <a:solidFill>
                  <a:srgbClr val="7030A0"/>
                </a:solidFill>
              </a:rPr>
              <a:t>noviembre</a:t>
            </a:r>
            <a:r>
              <a:rPr lang="en-US" altLang="ja-JP" sz="1050" b="1" dirty="0" smtClean="0">
                <a:solidFill>
                  <a:srgbClr val="7030A0"/>
                </a:solidFill>
              </a:rPr>
              <a:t> </a:t>
            </a:r>
            <a:r>
              <a:rPr lang="en-US" altLang="ja-JP" sz="1050" b="1" dirty="0">
                <a:solidFill>
                  <a:srgbClr val="7030A0"/>
                </a:solidFill>
              </a:rPr>
              <a:t>del </a:t>
            </a:r>
            <a:r>
              <a:rPr lang="en-US" altLang="ja-JP" sz="1050" b="1" dirty="0" smtClean="0">
                <a:solidFill>
                  <a:srgbClr val="7030A0"/>
                </a:solidFill>
              </a:rPr>
              <a:t>2009 </a:t>
            </a:r>
            <a:r>
              <a:rPr lang="en-US" altLang="ja-JP" sz="1050" b="1" dirty="0" err="1" smtClean="0">
                <a:solidFill>
                  <a:srgbClr val="7030A0"/>
                </a:solidFill>
              </a:rPr>
              <a:t>Equipo</a:t>
            </a:r>
            <a:r>
              <a:rPr lang="en-US" altLang="ja-JP" sz="1050" b="1" dirty="0" smtClean="0">
                <a:solidFill>
                  <a:srgbClr val="7030A0"/>
                </a:solidFill>
              </a:rPr>
              <a:t> 1 : </a:t>
            </a:r>
            <a:r>
              <a:rPr lang="es-MX" sz="1050" b="1" dirty="0" smtClean="0">
                <a:solidFill>
                  <a:srgbClr val="7030A0"/>
                </a:solidFill>
              </a:rPr>
              <a:t>Bárbara Chávez , Estefanía de la Peña , </a:t>
            </a:r>
            <a:r>
              <a:rPr lang="es-MX" sz="1050" b="1" dirty="0" smtClean="0">
                <a:solidFill>
                  <a:srgbClr val="7030A0"/>
                </a:solidFill>
              </a:rPr>
              <a:t>Laura </a:t>
            </a:r>
            <a:r>
              <a:rPr lang="es-MX" sz="1050" b="1" dirty="0" smtClean="0">
                <a:solidFill>
                  <a:srgbClr val="7030A0"/>
                </a:solidFill>
              </a:rPr>
              <a:t>Larralde , Patricia Siller , Teresa Sánchez , Vita Moncayo.</a:t>
            </a:r>
            <a:endParaRPr lang="en-US" altLang="ja-JP" sz="1050" b="1" dirty="0">
              <a:solidFill>
                <a:srgbClr val="7030A0"/>
              </a:solidFill>
            </a:endParaRPr>
          </a:p>
          <a:p>
            <a:endParaRPr lang="en-US" altLang="ja-JP" sz="1050" b="1" dirty="0">
              <a:solidFill>
                <a:srgbClr val="7030A0"/>
              </a:solidFill>
              <a:latin typeface="Helvetica" pitchFamily="-128" charset="0"/>
            </a:endParaRPr>
          </a:p>
        </p:txBody>
      </p:sp>
      <p:grpSp>
        <p:nvGrpSpPr>
          <p:cNvPr id="2" name="18 Grupo"/>
          <p:cNvGrpSpPr/>
          <p:nvPr/>
        </p:nvGrpSpPr>
        <p:grpSpPr>
          <a:xfrm>
            <a:off x="-685800" y="0"/>
            <a:ext cx="9829800" cy="4991099"/>
            <a:chOff x="-959552" y="-916884"/>
            <a:chExt cx="10081848" cy="4804466"/>
          </a:xfrm>
        </p:grpSpPr>
        <p:graphicFrame>
          <p:nvGraphicFramePr>
            <p:cNvPr id="4" name="3 Diagrama"/>
            <p:cNvGraphicFramePr/>
            <p:nvPr/>
          </p:nvGraphicFramePr>
          <p:xfrm>
            <a:off x="-959552" y="-421767"/>
            <a:ext cx="8987694" cy="4309349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4" r:lo="rId5" r:qs="rId6" r:cs="rId7"/>
            </a:graphicData>
          </a:graphic>
        </p:graphicFrame>
        <p:grpSp>
          <p:nvGrpSpPr>
            <p:cNvPr id="3" name="11 Grupo"/>
            <p:cNvGrpSpPr/>
            <p:nvPr/>
          </p:nvGrpSpPr>
          <p:grpSpPr>
            <a:xfrm>
              <a:off x="-256167" y="-916884"/>
              <a:ext cx="9378463" cy="3226625"/>
              <a:chOff x="-256167" y="-916884"/>
              <a:chExt cx="9378463" cy="3226625"/>
            </a:xfrm>
          </p:grpSpPr>
          <p:grpSp>
            <p:nvGrpSpPr>
              <p:cNvPr id="5" name="17 Grupo"/>
              <p:cNvGrpSpPr/>
              <p:nvPr/>
            </p:nvGrpSpPr>
            <p:grpSpPr>
              <a:xfrm>
                <a:off x="-256167" y="-916884"/>
                <a:ext cx="5705232" cy="888805"/>
                <a:chOff x="-256167" y="-916884"/>
                <a:chExt cx="5705232" cy="888805"/>
              </a:xfrm>
            </p:grpSpPr>
            <p:sp>
              <p:nvSpPr>
                <p:cNvPr id="13" name="12 Rectángulo"/>
                <p:cNvSpPr/>
                <p:nvPr/>
              </p:nvSpPr>
              <p:spPr>
                <a:xfrm>
                  <a:off x="-256167" y="-916884"/>
                  <a:ext cx="5705232" cy="846073"/>
                </a:xfrm>
                <a:prstGeom prst="rect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" name="13 CuadroTexto"/>
                <p:cNvSpPr txBox="1"/>
                <p:nvPr/>
              </p:nvSpPr>
              <p:spPr>
                <a:xfrm>
                  <a:off x="-256167" y="-916884"/>
                  <a:ext cx="5705232" cy="88880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lvl="0"/>
                  <a:r>
                    <a:rPr lang="en-US" dirty="0" smtClean="0">
                      <a:cs typeface="Arabic Transparent" pitchFamily="2" charset="-78"/>
                    </a:rPr>
                    <a:t>MODELO DE CENTRO PARA LA INFANCIA Y LAS FAMILIAS: </a:t>
                  </a:r>
                  <a:r>
                    <a:rPr lang="en-US" dirty="0" err="1" smtClean="0">
                      <a:cs typeface="Arabic Transparent" pitchFamily="2" charset="-78"/>
                    </a:rPr>
                    <a:t>Enfocados</a:t>
                  </a:r>
                  <a:r>
                    <a:rPr lang="en-US" dirty="0" smtClean="0">
                      <a:cs typeface="Arabic Transparent" pitchFamily="2" charset="-78"/>
                    </a:rPr>
                    <a:t> a </a:t>
                  </a:r>
                  <a:r>
                    <a:rPr lang="en-US" dirty="0" err="1" smtClean="0">
                      <a:cs typeface="Arabic Transparent" pitchFamily="2" charset="-78"/>
                    </a:rPr>
                    <a:t>niños</a:t>
                  </a:r>
                  <a:r>
                    <a:rPr lang="en-US" dirty="0" smtClean="0">
                      <a:cs typeface="Arabic Transparent" pitchFamily="2" charset="-78"/>
                    </a:rPr>
                    <a:t> de 0 a 6 </a:t>
                  </a:r>
                  <a:r>
                    <a:rPr lang="en-US" dirty="0" err="1" smtClean="0">
                      <a:cs typeface="Arabic Transparent" pitchFamily="2" charset="-78"/>
                    </a:rPr>
                    <a:t>años</a:t>
                  </a:r>
                  <a:r>
                    <a:rPr lang="en-US" dirty="0" smtClean="0">
                      <a:cs typeface="Arabic Transparent" pitchFamily="2" charset="-78"/>
                    </a:rPr>
                    <a:t>, </a:t>
                  </a:r>
                  <a:r>
                    <a:rPr lang="en-US" dirty="0" err="1" smtClean="0">
                      <a:cs typeface="Arabic Transparent" pitchFamily="2" charset="-78"/>
                    </a:rPr>
                    <a:t>sus</a:t>
                  </a:r>
                  <a:r>
                    <a:rPr lang="en-US" dirty="0" smtClean="0">
                      <a:cs typeface="Arabic Transparent" pitchFamily="2" charset="-78"/>
                    </a:rPr>
                    <a:t> padres y comunidad.</a:t>
                  </a:r>
                </a:p>
                <a:p>
                  <a:endParaRPr lang="en-US" dirty="0"/>
                </a:p>
              </p:txBody>
            </p:sp>
          </p:grpSp>
          <p:sp>
            <p:nvSpPr>
              <p:cNvPr id="15" name="14 CuadroTexto"/>
              <p:cNvSpPr txBox="1"/>
              <p:nvPr/>
            </p:nvSpPr>
            <p:spPr>
              <a:xfrm rot="20951450">
                <a:off x="5867729" y="49528"/>
                <a:ext cx="2222765" cy="3555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b="1" dirty="0" smtClean="0"/>
                  <a:t>PUNTOS EN COMÚN</a:t>
                </a:r>
                <a:endParaRPr lang="en-US" b="1" dirty="0"/>
              </a:p>
            </p:txBody>
          </p:sp>
          <p:sp>
            <p:nvSpPr>
              <p:cNvPr id="17" name="16 CuadroTexto"/>
              <p:cNvSpPr txBox="1"/>
              <p:nvPr/>
            </p:nvSpPr>
            <p:spPr>
              <a:xfrm>
                <a:off x="8232885" y="1954220"/>
                <a:ext cx="889411" cy="3555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dirty="0">
                  <a:solidFill>
                    <a:srgbClr val="FFFF00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3 Marcador de fecha"/>
          <p:cNvSpPr>
            <a:spLocks noGrp="1"/>
          </p:cNvSpPr>
          <p:nvPr>
            <p:ph type="dt" sz="half" idx="10"/>
          </p:nvPr>
        </p:nvSpPr>
        <p:spPr>
          <a:xfrm rot="16200000">
            <a:off x="-2181226" y="2143125"/>
            <a:ext cx="5353050" cy="838200"/>
          </a:xfrm>
          <a:noFill/>
        </p:spPr>
        <p:txBody>
          <a:bodyPr/>
          <a:lstStyle/>
          <a:p>
            <a:pPr algn="ctr"/>
            <a:r>
              <a:rPr lang="en-US" altLang="ja-JP" sz="1100" b="1" dirty="0">
                <a:solidFill>
                  <a:srgbClr val="7030A0"/>
                </a:solidFill>
              </a:rPr>
              <a:t>San Pedro Garza García, Nuevo León, </a:t>
            </a:r>
            <a:r>
              <a:rPr lang="en-US" altLang="ja-JP" sz="1100" b="1" dirty="0" smtClean="0">
                <a:solidFill>
                  <a:srgbClr val="7030A0"/>
                </a:solidFill>
              </a:rPr>
              <a:t>28 de </a:t>
            </a:r>
            <a:r>
              <a:rPr lang="en-US" altLang="ja-JP" sz="1100" b="1" dirty="0" err="1" smtClean="0">
                <a:solidFill>
                  <a:srgbClr val="7030A0"/>
                </a:solidFill>
              </a:rPr>
              <a:t>noviembre</a:t>
            </a:r>
            <a:r>
              <a:rPr lang="en-US" altLang="ja-JP" sz="1100" b="1" dirty="0" smtClean="0">
                <a:solidFill>
                  <a:srgbClr val="7030A0"/>
                </a:solidFill>
              </a:rPr>
              <a:t> </a:t>
            </a:r>
            <a:r>
              <a:rPr lang="en-US" altLang="ja-JP" sz="1100" b="1" dirty="0">
                <a:solidFill>
                  <a:srgbClr val="7030A0"/>
                </a:solidFill>
              </a:rPr>
              <a:t>del </a:t>
            </a:r>
            <a:r>
              <a:rPr lang="en-US" altLang="ja-JP" sz="1100" b="1" dirty="0" smtClean="0">
                <a:solidFill>
                  <a:srgbClr val="7030A0"/>
                </a:solidFill>
              </a:rPr>
              <a:t>2009 </a:t>
            </a:r>
            <a:r>
              <a:rPr lang="en-US" altLang="ja-JP" sz="1100" b="1" dirty="0" err="1" smtClean="0">
                <a:solidFill>
                  <a:srgbClr val="7030A0"/>
                </a:solidFill>
              </a:rPr>
              <a:t>Equipo</a:t>
            </a:r>
            <a:r>
              <a:rPr lang="en-US" altLang="ja-JP" sz="1100" b="1" dirty="0" smtClean="0">
                <a:solidFill>
                  <a:srgbClr val="7030A0"/>
                </a:solidFill>
              </a:rPr>
              <a:t> 1 : </a:t>
            </a:r>
            <a:r>
              <a:rPr lang="es-MX" sz="1100" b="1" dirty="0" smtClean="0">
                <a:solidFill>
                  <a:srgbClr val="7030A0"/>
                </a:solidFill>
              </a:rPr>
              <a:t>Bárbara Chávez , Estefanía de la Peña , </a:t>
            </a:r>
            <a:r>
              <a:rPr lang="es-MX" sz="1100" b="1" dirty="0" smtClean="0">
                <a:solidFill>
                  <a:srgbClr val="7030A0"/>
                </a:solidFill>
              </a:rPr>
              <a:t>Laura </a:t>
            </a:r>
            <a:r>
              <a:rPr lang="es-MX" sz="1100" b="1" dirty="0" smtClean="0">
                <a:solidFill>
                  <a:srgbClr val="7030A0"/>
                </a:solidFill>
              </a:rPr>
              <a:t>Larralde , Patricia Siller , Teresa Sánchez , Vita Moncayo.</a:t>
            </a:r>
            <a:endParaRPr lang="en-US" altLang="ja-JP" sz="1100" b="1" dirty="0">
              <a:solidFill>
                <a:srgbClr val="7030A0"/>
              </a:solidFill>
            </a:endParaRPr>
          </a:p>
          <a:p>
            <a:endParaRPr lang="en-US" altLang="ja-JP" sz="1100" b="1" dirty="0">
              <a:solidFill>
                <a:srgbClr val="7030A0"/>
              </a:solidFill>
              <a:latin typeface="Helvetica" pitchFamily="-128" charset="0"/>
            </a:endParaRPr>
          </a:p>
        </p:txBody>
      </p:sp>
      <p:grpSp>
        <p:nvGrpSpPr>
          <p:cNvPr id="2" name="18 Grupo"/>
          <p:cNvGrpSpPr/>
          <p:nvPr/>
        </p:nvGrpSpPr>
        <p:grpSpPr>
          <a:xfrm>
            <a:off x="0" y="0"/>
            <a:ext cx="9144000" cy="4552951"/>
            <a:chOff x="-156308" y="-1621992"/>
            <a:chExt cx="9378462" cy="4670554"/>
          </a:xfrm>
        </p:grpSpPr>
        <p:graphicFrame>
          <p:nvGraphicFramePr>
            <p:cNvPr id="4" name="3 Diagrama"/>
            <p:cNvGraphicFramePr/>
            <p:nvPr/>
          </p:nvGraphicFramePr>
          <p:xfrm>
            <a:off x="-156308" y="-234505"/>
            <a:ext cx="9378462" cy="328306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grpSp>
          <p:nvGrpSpPr>
            <p:cNvPr id="5" name="17 Grupo"/>
            <p:cNvGrpSpPr/>
            <p:nvPr/>
          </p:nvGrpSpPr>
          <p:grpSpPr>
            <a:xfrm>
              <a:off x="-156308" y="-1621992"/>
              <a:ext cx="4689231" cy="469011"/>
              <a:chOff x="-156308" y="-1621992"/>
              <a:chExt cx="4689231" cy="469011"/>
            </a:xfrm>
          </p:grpSpPr>
          <p:sp>
            <p:nvSpPr>
              <p:cNvPr id="13" name="12 Rectángulo"/>
              <p:cNvSpPr/>
              <p:nvPr/>
            </p:nvSpPr>
            <p:spPr>
              <a:xfrm>
                <a:off x="-156308" y="-1621992"/>
                <a:ext cx="4298460" cy="469011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13 CuadroTexto"/>
              <p:cNvSpPr txBox="1"/>
              <p:nvPr/>
            </p:nvSpPr>
            <p:spPr>
              <a:xfrm>
                <a:off x="-156308" y="-1621992"/>
                <a:ext cx="4689231" cy="3946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en-US" sz="1900" dirty="0" smtClean="0">
                    <a:cs typeface="Arabic Transparent" pitchFamily="2" charset="-78"/>
                  </a:rPr>
                  <a:t>MODELO DE CENTRO PARA LAS FAMILIAS</a:t>
                </a:r>
                <a:endParaRPr lang="en-US" sz="1900" dirty="0"/>
              </a:p>
            </p:txBody>
          </p:sp>
        </p:grpSp>
      </p:grpSp>
      <p:grpSp>
        <p:nvGrpSpPr>
          <p:cNvPr id="6" name="19 Grupo"/>
          <p:cNvGrpSpPr/>
          <p:nvPr/>
        </p:nvGrpSpPr>
        <p:grpSpPr>
          <a:xfrm>
            <a:off x="1295400" y="1276350"/>
            <a:ext cx="924395" cy="505851"/>
            <a:chOff x="6581276" y="1315995"/>
            <a:chExt cx="781397" cy="310736"/>
          </a:xfrm>
        </p:grpSpPr>
        <p:sp>
          <p:nvSpPr>
            <p:cNvPr id="21" name="20 Rectángulo redondeado"/>
            <p:cNvSpPr/>
            <p:nvPr/>
          </p:nvSpPr>
          <p:spPr>
            <a:xfrm>
              <a:off x="6581276" y="1315995"/>
              <a:ext cx="781397" cy="310736"/>
            </a:xfrm>
            <a:prstGeom prst="roundRect">
              <a:avLst>
                <a:gd name="adj" fmla="val 10000"/>
              </a:avLst>
            </a:prstGeom>
            <a:ln>
              <a:solidFill>
                <a:srgbClr val="0070C0"/>
              </a:solidFill>
            </a:ln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7947101"/>
                <a:satOff val="31849"/>
                <a:lumOff val="6902"/>
                <a:alphaOff val="0"/>
              </a:schemeClr>
            </a:fillRef>
            <a:effectRef idx="1">
              <a:schemeClr val="accent5">
                <a:hueOff val="-7947101"/>
                <a:satOff val="31849"/>
                <a:lumOff val="690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21 Rectángulo"/>
            <p:cNvSpPr/>
            <p:nvPr/>
          </p:nvSpPr>
          <p:spPr>
            <a:xfrm>
              <a:off x="6581276" y="1315995"/>
              <a:ext cx="763195" cy="292534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0070C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335" tIns="8890" rIns="13335" bIns="8890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700" kern="1200" dirty="0" err="1" smtClean="0">
                  <a:solidFill>
                    <a:schemeClr val="bg1"/>
                  </a:solidFill>
                  <a:latin typeface="Antique Olive Roman" pitchFamily="34" charset="0"/>
                  <a:cs typeface="Arabic Transparent" pitchFamily="2" charset="-78"/>
                </a:rPr>
                <a:t>Decroly</a:t>
              </a:r>
              <a:r>
                <a:rPr lang="en-US" sz="700" kern="1200" dirty="0" smtClean="0">
                  <a:solidFill>
                    <a:schemeClr val="bg1"/>
                  </a:solidFill>
                  <a:latin typeface="Antique Olive Roman" pitchFamily="34" charset="0"/>
                  <a:cs typeface="Arabic Transparent" pitchFamily="2" charset="-78"/>
                </a:rPr>
                <a:t>; </a:t>
              </a:r>
              <a:r>
                <a:rPr lang="en-US" sz="700" kern="1200" dirty="0" err="1" smtClean="0">
                  <a:solidFill>
                    <a:schemeClr val="bg1"/>
                  </a:solidFill>
                  <a:latin typeface="Antique Olive Roman" pitchFamily="34" charset="0"/>
                  <a:cs typeface="Arabic Transparent" pitchFamily="2" charset="-78"/>
                </a:rPr>
                <a:t>construir</a:t>
              </a:r>
              <a:r>
                <a:rPr lang="en-US" sz="700" kern="1200" dirty="0" smtClean="0">
                  <a:solidFill>
                    <a:schemeClr val="bg1"/>
                  </a:solidFill>
                  <a:latin typeface="Antique Olive Roman" pitchFamily="34" charset="0"/>
                  <a:cs typeface="Arabic Transparent" pitchFamily="2" charset="-78"/>
                </a:rPr>
                <a:t> </a:t>
              </a:r>
              <a:r>
                <a:rPr lang="en-US" sz="700" kern="1200" dirty="0" err="1" smtClean="0">
                  <a:solidFill>
                    <a:schemeClr val="bg1"/>
                  </a:solidFill>
                  <a:latin typeface="Antique Olive Roman" pitchFamily="34" charset="0"/>
                  <a:cs typeface="Arabic Transparent" pitchFamily="2" charset="-78"/>
                </a:rPr>
                <a:t>una</a:t>
              </a:r>
              <a:r>
                <a:rPr lang="en-US" sz="700" kern="1200" dirty="0" smtClean="0">
                  <a:solidFill>
                    <a:schemeClr val="bg1"/>
                  </a:solidFill>
                  <a:latin typeface="Antique Olive Roman" pitchFamily="34" charset="0"/>
                  <a:cs typeface="Arabic Transparent" pitchFamily="2" charset="-78"/>
                </a:rPr>
                <a:t> </a:t>
              </a:r>
              <a:r>
                <a:rPr lang="en-US" sz="700" b="1" kern="1200" dirty="0" err="1" smtClean="0">
                  <a:solidFill>
                    <a:schemeClr val="bg1"/>
                  </a:solidFill>
                  <a:latin typeface="Antique Olive Roman" pitchFamily="34" charset="0"/>
                  <a:cs typeface="Arabic Transparent" pitchFamily="2" charset="-78"/>
                </a:rPr>
                <a:t>sociedad</a:t>
              </a:r>
              <a:r>
                <a:rPr lang="en-US" sz="700" b="1" kern="1200" dirty="0" smtClean="0">
                  <a:solidFill>
                    <a:schemeClr val="bg1"/>
                  </a:solidFill>
                  <a:latin typeface="Antique Olive Roman" pitchFamily="34" charset="0"/>
                  <a:cs typeface="Arabic Transparent" pitchFamily="2" charset="-78"/>
                </a:rPr>
                <a:t> </a:t>
              </a:r>
              <a:r>
                <a:rPr lang="en-US" sz="700" b="1" kern="1200" dirty="0" err="1" smtClean="0">
                  <a:solidFill>
                    <a:schemeClr val="bg1"/>
                  </a:solidFill>
                  <a:latin typeface="Antique Olive Roman" pitchFamily="34" charset="0"/>
                  <a:cs typeface="Arabic Transparent" pitchFamily="2" charset="-78"/>
                </a:rPr>
                <a:t>me</a:t>
              </a:r>
              <a:r>
                <a:rPr lang="en-US" sz="700" kern="1200" dirty="0" err="1" smtClean="0">
                  <a:solidFill>
                    <a:schemeClr val="bg1"/>
                  </a:solidFill>
                  <a:latin typeface="Antique Olive Roman" pitchFamily="34" charset="0"/>
                  <a:cs typeface="Arabic Transparent" pitchFamily="2" charset="-78"/>
                </a:rPr>
                <a:t>jor</a:t>
              </a:r>
              <a:endParaRPr lang="en-US" sz="700" kern="1200" dirty="0">
                <a:solidFill>
                  <a:schemeClr val="bg1"/>
                </a:solidFill>
                <a:latin typeface="Antique Olive Roman" pitchFamily="34" charset="0"/>
                <a:cs typeface="Arabic Transparent" pitchFamily="2" charset="-78"/>
              </a:endParaRPr>
            </a:p>
          </p:txBody>
        </p:sp>
      </p:grpSp>
      <p:sp>
        <p:nvSpPr>
          <p:cNvPr id="25" name="24 Rectángulo"/>
          <p:cNvSpPr/>
          <p:nvPr/>
        </p:nvSpPr>
        <p:spPr>
          <a:xfrm>
            <a:off x="102825" y="1083459"/>
            <a:ext cx="1116375" cy="573891"/>
          </a:xfrm>
          <a:prstGeom prst="rect">
            <a:avLst/>
          </a:prstGeom>
          <a:solidFill>
            <a:schemeClr val="tx1"/>
          </a:solidFill>
          <a:ln w="28575">
            <a:solidFill>
              <a:srgbClr val="0070C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3335" tIns="8890" rIns="13335" bIns="8890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00" kern="1200" dirty="0" err="1" smtClean="0">
                <a:solidFill>
                  <a:schemeClr val="bg1"/>
                </a:solidFill>
                <a:latin typeface="Antique Olive Roman" pitchFamily="34" charset="0"/>
              </a:rPr>
              <a:t>Makarenko</a:t>
            </a:r>
            <a:r>
              <a:rPr lang="en-US" sz="700" kern="1200" dirty="0" smtClean="0">
                <a:solidFill>
                  <a:schemeClr val="bg1"/>
                </a:solidFill>
                <a:latin typeface="Antique Olive Roman" pitchFamily="34" charset="0"/>
              </a:rPr>
              <a:t>: </a:t>
            </a:r>
            <a:r>
              <a:rPr lang="en-US" sz="700" kern="1200" dirty="0" err="1" smtClean="0">
                <a:solidFill>
                  <a:schemeClr val="bg1"/>
                </a:solidFill>
                <a:latin typeface="Antique Olive Roman" pitchFamily="34" charset="0"/>
              </a:rPr>
              <a:t>sociedad</a:t>
            </a:r>
            <a:r>
              <a:rPr lang="en-US" sz="700" kern="1200" dirty="0" smtClean="0">
                <a:solidFill>
                  <a:schemeClr val="bg1"/>
                </a:solidFill>
                <a:latin typeface="Antique Olive Roman" pitchFamily="34" charset="0"/>
              </a:rPr>
              <a:t> </a:t>
            </a:r>
            <a:r>
              <a:rPr lang="en-US" sz="700" kern="1200" dirty="0" err="1" smtClean="0">
                <a:solidFill>
                  <a:schemeClr val="bg1"/>
                </a:solidFill>
                <a:latin typeface="Antique Olive Roman" pitchFamily="34" charset="0"/>
              </a:rPr>
              <a:t>formadora</a:t>
            </a:r>
            <a:r>
              <a:rPr lang="en-US" sz="700" kern="1200" dirty="0" smtClean="0">
                <a:solidFill>
                  <a:schemeClr val="bg1"/>
                </a:solidFill>
                <a:latin typeface="Antique Olive Roman" pitchFamily="34" charset="0"/>
              </a:rPr>
              <a:t> de </a:t>
            </a:r>
            <a:r>
              <a:rPr lang="en-US" sz="700" kern="1200" dirty="0" err="1" smtClean="0">
                <a:solidFill>
                  <a:schemeClr val="bg1"/>
                </a:solidFill>
                <a:latin typeface="Antique Olive Roman" pitchFamily="34" charset="0"/>
              </a:rPr>
              <a:t>niños</a:t>
            </a:r>
            <a:r>
              <a:rPr lang="en-US" sz="700" dirty="0" smtClean="0">
                <a:solidFill>
                  <a:schemeClr val="bg1"/>
                </a:solidFill>
                <a:latin typeface="Antique Olive Roman" pitchFamily="34" charset="0"/>
              </a:rPr>
              <a:t>. </a:t>
            </a:r>
            <a:r>
              <a:rPr lang="en-US" sz="700" b="1" dirty="0" err="1" smtClean="0">
                <a:solidFill>
                  <a:schemeClr val="bg1"/>
                </a:solidFill>
                <a:latin typeface="Antique Olive Roman" pitchFamily="34" charset="0"/>
              </a:rPr>
              <a:t>Necesidades</a:t>
            </a:r>
            <a:r>
              <a:rPr lang="en-US" sz="700" b="1" dirty="0" smtClean="0">
                <a:solidFill>
                  <a:schemeClr val="bg1"/>
                </a:solidFill>
                <a:latin typeface="Antique Olive Roman" pitchFamily="34" charset="0"/>
              </a:rPr>
              <a:t> </a:t>
            </a:r>
            <a:r>
              <a:rPr lang="en-US" sz="700" b="1" dirty="0" err="1" smtClean="0">
                <a:solidFill>
                  <a:schemeClr val="bg1"/>
                </a:solidFill>
                <a:latin typeface="Antique Olive Roman" pitchFamily="34" charset="0"/>
              </a:rPr>
              <a:t>sociales</a:t>
            </a:r>
            <a:r>
              <a:rPr lang="en-US" sz="700" b="1" dirty="0" smtClean="0">
                <a:solidFill>
                  <a:schemeClr val="bg1"/>
                </a:solidFill>
                <a:latin typeface="Antique Olive Roman" pitchFamily="34" charset="0"/>
              </a:rPr>
              <a:t> = </a:t>
            </a:r>
            <a:r>
              <a:rPr lang="en-US" sz="700" b="1" dirty="0" err="1" smtClean="0">
                <a:solidFill>
                  <a:schemeClr val="bg1"/>
                </a:solidFill>
                <a:latin typeface="Antique Olive Roman" pitchFamily="34" charset="0"/>
              </a:rPr>
              <a:t>educación</a:t>
            </a:r>
            <a:endParaRPr lang="en-US" sz="700" b="1" kern="1200" dirty="0">
              <a:solidFill>
                <a:schemeClr val="bg1"/>
              </a:solidFill>
              <a:latin typeface="Antique Olive Roman" pitchFamily="34" charset="0"/>
            </a:endParaRPr>
          </a:p>
        </p:txBody>
      </p:sp>
      <p:grpSp>
        <p:nvGrpSpPr>
          <p:cNvPr id="8" name="25 Grupo"/>
          <p:cNvGrpSpPr/>
          <p:nvPr/>
        </p:nvGrpSpPr>
        <p:grpSpPr>
          <a:xfrm>
            <a:off x="2438404" y="3790950"/>
            <a:ext cx="1003491" cy="381000"/>
            <a:chOff x="5500549" y="1966492"/>
            <a:chExt cx="922138" cy="270651"/>
          </a:xfrm>
          <a:solidFill>
            <a:schemeClr val="tx1"/>
          </a:solidFill>
        </p:grpSpPr>
        <p:sp>
          <p:nvSpPr>
            <p:cNvPr id="27" name="26 Rectángulo redondeado"/>
            <p:cNvSpPr/>
            <p:nvPr/>
          </p:nvSpPr>
          <p:spPr>
            <a:xfrm>
              <a:off x="5500549" y="1966492"/>
              <a:ext cx="922138" cy="270651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1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27 Rectángulo"/>
            <p:cNvSpPr/>
            <p:nvPr/>
          </p:nvSpPr>
          <p:spPr>
            <a:xfrm>
              <a:off x="5510826" y="1980305"/>
              <a:ext cx="911861" cy="254797"/>
            </a:xfrm>
            <a:prstGeom prst="rect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335" tIns="8890" rIns="13335" bIns="8890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700" b="1" kern="1200" dirty="0" smtClean="0">
                  <a:solidFill>
                    <a:schemeClr val="bg1"/>
                  </a:solidFill>
                  <a:latin typeface="Antique Olive Roman" pitchFamily="34" charset="0"/>
                </a:rPr>
                <a:t>Maslow: </a:t>
              </a:r>
              <a:r>
                <a:rPr lang="en-US" sz="700" b="1" dirty="0" err="1" smtClean="0">
                  <a:solidFill>
                    <a:schemeClr val="bg1"/>
                  </a:solidFill>
                  <a:latin typeface="Antique Olive Roman" pitchFamily="34" charset="0"/>
                </a:rPr>
                <a:t>N</a:t>
              </a:r>
              <a:r>
                <a:rPr lang="en-US" sz="700" b="1" kern="1200" dirty="0" err="1" smtClean="0">
                  <a:solidFill>
                    <a:schemeClr val="bg1"/>
                  </a:solidFill>
                  <a:latin typeface="Antique Olive Roman" pitchFamily="34" charset="0"/>
                </a:rPr>
                <a:t>ecesidades</a:t>
              </a:r>
              <a:r>
                <a:rPr lang="en-US" sz="700" b="1" kern="1200" dirty="0" smtClean="0">
                  <a:solidFill>
                    <a:schemeClr val="bg1"/>
                  </a:solidFill>
                  <a:latin typeface="Antique Olive Roman" pitchFamily="34" charset="0"/>
                </a:rPr>
                <a:t> </a:t>
              </a:r>
              <a:r>
                <a:rPr lang="en-US" sz="700" b="1" kern="1200" dirty="0" err="1" smtClean="0">
                  <a:solidFill>
                    <a:schemeClr val="bg1"/>
                  </a:solidFill>
                  <a:latin typeface="Antique Olive Roman" pitchFamily="34" charset="0"/>
                </a:rPr>
                <a:t>básicas</a:t>
              </a:r>
              <a:endParaRPr lang="en-US" sz="700" b="1" kern="1200" dirty="0">
                <a:solidFill>
                  <a:schemeClr val="bg1"/>
                </a:solidFill>
                <a:latin typeface="Antique Olive Roman" pitchFamily="34" charset="0"/>
              </a:endParaRPr>
            </a:p>
          </p:txBody>
        </p:sp>
      </p:grpSp>
      <p:grpSp>
        <p:nvGrpSpPr>
          <p:cNvPr id="9" name="28 Grupo"/>
          <p:cNvGrpSpPr/>
          <p:nvPr/>
        </p:nvGrpSpPr>
        <p:grpSpPr>
          <a:xfrm>
            <a:off x="4495800" y="819150"/>
            <a:ext cx="914400" cy="381000"/>
            <a:chOff x="302025" y="1619634"/>
            <a:chExt cx="680597" cy="270651"/>
          </a:xfrm>
        </p:grpSpPr>
        <p:sp>
          <p:nvSpPr>
            <p:cNvPr id="30" name="29 Rectángulo redondeado"/>
            <p:cNvSpPr/>
            <p:nvPr/>
          </p:nvSpPr>
          <p:spPr>
            <a:xfrm>
              <a:off x="302025" y="1619634"/>
              <a:ext cx="680597" cy="270651"/>
            </a:xfrm>
            <a:prstGeom prst="roundRect">
              <a:avLst>
                <a:gd name="adj" fmla="val 10000"/>
              </a:avLst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rgbClr val="0070C0"/>
              </a:solidFill>
            </a:ln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30 Rectángulo"/>
            <p:cNvSpPr/>
            <p:nvPr/>
          </p:nvSpPr>
          <p:spPr>
            <a:xfrm>
              <a:off x="302025" y="1619634"/>
              <a:ext cx="664743" cy="254797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0070C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335" tIns="8890" rIns="13335" bIns="8890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700" kern="1200" dirty="0" err="1" smtClean="0">
                  <a:solidFill>
                    <a:schemeClr val="bg1"/>
                  </a:solidFill>
                  <a:latin typeface="Antique Olive Roman" pitchFamily="34" charset="0"/>
                </a:rPr>
                <a:t>Freinet</a:t>
              </a:r>
              <a:r>
                <a:rPr lang="en-US" sz="700" kern="1200" dirty="0" smtClean="0">
                  <a:solidFill>
                    <a:schemeClr val="bg1"/>
                  </a:solidFill>
                  <a:latin typeface="Antique Olive Roman" pitchFamily="34" charset="0"/>
                </a:rPr>
                <a:t>: </a:t>
              </a:r>
              <a:r>
                <a:rPr lang="en-US" sz="700" dirty="0" err="1" smtClean="0">
                  <a:solidFill>
                    <a:schemeClr val="bg1"/>
                  </a:solidFill>
                  <a:latin typeface="Antique Olive Roman" pitchFamily="34" charset="0"/>
                </a:rPr>
                <a:t>E</a:t>
              </a:r>
              <a:r>
                <a:rPr lang="en-US" sz="700" kern="1200" dirty="0" err="1" smtClean="0">
                  <a:solidFill>
                    <a:schemeClr val="bg1"/>
                  </a:solidFill>
                  <a:latin typeface="Antique Olive Roman" pitchFamily="34" charset="0"/>
                </a:rPr>
                <a:t>scuela</a:t>
              </a:r>
              <a:r>
                <a:rPr lang="en-US" sz="700" kern="1200" dirty="0" smtClean="0">
                  <a:solidFill>
                    <a:schemeClr val="bg1"/>
                  </a:solidFill>
                  <a:latin typeface="Antique Olive Roman" pitchFamily="34" charset="0"/>
                </a:rPr>
                <a:t> en forma de taller</a:t>
              </a:r>
              <a:endParaRPr lang="en-US" sz="700" kern="1200" dirty="0">
                <a:solidFill>
                  <a:schemeClr val="bg1"/>
                </a:solidFill>
                <a:latin typeface="Antique Olive Roman" pitchFamily="34" charset="0"/>
              </a:endParaRPr>
            </a:p>
          </p:txBody>
        </p:sp>
      </p:grpSp>
      <p:grpSp>
        <p:nvGrpSpPr>
          <p:cNvPr id="12" name="35 Grupo"/>
          <p:cNvGrpSpPr/>
          <p:nvPr/>
        </p:nvGrpSpPr>
        <p:grpSpPr>
          <a:xfrm>
            <a:off x="6248400" y="3638550"/>
            <a:ext cx="854309" cy="446718"/>
            <a:chOff x="6581276" y="1315994"/>
            <a:chExt cx="781397" cy="310737"/>
          </a:xfrm>
        </p:grpSpPr>
        <p:sp>
          <p:nvSpPr>
            <p:cNvPr id="37" name="36 Rectángulo redondeado"/>
            <p:cNvSpPr/>
            <p:nvPr/>
          </p:nvSpPr>
          <p:spPr>
            <a:xfrm>
              <a:off x="6581276" y="1315995"/>
              <a:ext cx="781397" cy="310736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7947101"/>
                <a:satOff val="31849"/>
                <a:lumOff val="6902"/>
                <a:alphaOff val="0"/>
              </a:schemeClr>
            </a:fillRef>
            <a:effectRef idx="1">
              <a:schemeClr val="accent5">
                <a:hueOff val="-7947101"/>
                <a:satOff val="31849"/>
                <a:lumOff val="690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37 Rectángulo"/>
            <p:cNvSpPr/>
            <p:nvPr/>
          </p:nvSpPr>
          <p:spPr>
            <a:xfrm>
              <a:off x="6596006" y="1315994"/>
              <a:ext cx="763195" cy="292534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rgbClr val="0070C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335" tIns="8890" rIns="13335" bIns="8890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700" b="1" dirty="0" smtClean="0">
                  <a:solidFill>
                    <a:schemeClr val="bg1"/>
                  </a:solidFill>
                  <a:latin typeface="Antique Olive Roman" pitchFamily="34" charset="0"/>
                  <a:cs typeface="Arabic Transparent" pitchFamily="2" charset="-78"/>
                </a:rPr>
                <a:t>Espacios lúdicos</a:t>
              </a:r>
              <a:r>
                <a:rPr lang="es-MX" sz="700" dirty="0" smtClean="0">
                  <a:solidFill>
                    <a:schemeClr val="bg1"/>
                  </a:solidFill>
                  <a:latin typeface="Antique Olive Roman" pitchFamily="34" charset="0"/>
                  <a:cs typeface="Arabic Transparent" pitchFamily="2" charset="-78"/>
                </a:rPr>
                <a:t>: </a:t>
              </a:r>
              <a:r>
                <a:rPr lang="es-MX" sz="700" dirty="0" err="1" smtClean="0">
                  <a:solidFill>
                    <a:schemeClr val="bg1"/>
                  </a:solidFill>
                  <a:latin typeface="Antique Olive Roman" pitchFamily="34" charset="0"/>
                  <a:cs typeface="Arabic Transparent" pitchFamily="2" charset="-78"/>
                </a:rPr>
                <a:t>Agazzi</a:t>
              </a:r>
              <a:r>
                <a:rPr lang="es-MX" sz="700" dirty="0" smtClean="0">
                  <a:solidFill>
                    <a:schemeClr val="bg1"/>
                  </a:solidFill>
                  <a:latin typeface="Antique Olive Roman" pitchFamily="34" charset="0"/>
                  <a:cs typeface="Arabic Transparent" pitchFamily="2" charset="-78"/>
                </a:rPr>
                <a:t>, Montessori, </a:t>
              </a:r>
              <a:r>
                <a:rPr lang="es-MX" sz="700" dirty="0" err="1" smtClean="0">
                  <a:solidFill>
                    <a:schemeClr val="bg1"/>
                  </a:solidFill>
                  <a:latin typeface="Antique Olive Roman" pitchFamily="34" charset="0"/>
                  <a:cs typeface="Arabic Transparent" pitchFamily="2" charset="-78"/>
                </a:rPr>
                <a:t>Vigotsky</a:t>
              </a:r>
              <a:r>
                <a:rPr lang="es-MX" sz="700" dirty="0" smtClean="0">
                  <a:solidFill>
                    <a:schemeClr val="bg1"/>
                  </a:solidFill>
                  <a:latin typeface="Antique Olive Roman" pitchFamily="34" charset="0"/>
                  <a:cs typeface="Arabic Transparent" pitchFamily="2" charset="-78"/>
                </a:rPr>
                <a:t>, </a:t>
              </a:r>
              <a:r>
                <a:rPr lang="es-MX" sz="700" dirty="0" err="1" smtClean="0">
                  <a:solidFill>
                    <a:schemeClr val="bg1"/>
                  </a:solidFill>
                  <a:latin typeface="Antique Olive Roman" pitchFamily="34" charset="0"/>
                  <a:cs typeface="Arabic Transparent" pitchFamily="2" charset="-78"/>
                </a:rPr>
                <a:t>Piaget</a:t>
              </a:r>
              <a:endParaRPr lang="en-US" sz="700" kern="1200" dirty="0">
                <a:solidFill>
                  <a:schemeClr val="bg1"/>
                </a:solidFill>
                <a:latin typeface="Antique Olive Roman" pitchFamily="34" charset="0"/>
                <a:cs typeface="Arabic Transparent" pitchFamily="2" charset="-78"/>
              </a:endParaRPr>
            </a:p>
          </p:txBody>
        </p:sp>
      </p:grpSp>
      <p:sp>
        <p:nvSpPr>
          <p:cNvPr id="33" name="32 CuadroTexto"/>
          <p:cNvSpPr txBox="1"/>
          <p:nvPr/>
        </p:nvSpPr>
        <p:spPr>
          <a:xfrm>
            <a:off x="7391400" y="3714750"/>
            <a:ext cx="175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err="1" smtClean="0">
                <a:solidFill>
                  <a:srgbClr val="FFFF00"/>
                </a:solidFill>
              </a:rPr>
              <a:t>Lifelong</a:t>
            </a:r>
            <a:r>
              <a:rPr lang="es-MX" sz="1600" dirty="0" smtClean="0">
                <a:solidFill>
                  <a:srgbClr val="FFFF00"/>
                </a:solidFill>
              </a:rPr>
              <a:t> </a:t>
            </a:r>
            <a:r>
              <a:rPr lang="es-MX" sz="1600" dirty="0" err="1" smtClean="0">
                <a:solidFill>
                  <a:srgbClr val="FFFF00"/>
                </a:solidFill>
              </a:rPr>
              <a:t>Learning</a:t>
            </a:r>
            <a:r>
              <a:rPr lang="es-MX" sz="1600" dirty="0" smtClean="0">
                <a:solidFill>
                  <a:srgbClr val="FFFF00"/>
                </a:solidFill>
              </a:rPr>
              <a:t> </a:t>
            </a:r>
            <a:endParaRPr lang="en-US" sz="1600" dirty="0">
              <a:solidFill>
                <a:srgbClr val="FFFF00"/>
              </a:solidFill>
            </a:endParaRPr>
          </a:p>
        </p:txBody>
      </p:sp>
      <p:grpSp>
        <p:nvGrpSpPr>
          <p:cNvPr id="41" name="35 Grupo"/>
          <p:cNvGrpSpPr/>
          <p:nvPr/>
        </p:nvGrpSpPr>
        <p:grpSpPr>
          <a:xfrm>
            <a:off x="6324604" y="971552"/>
            <a:ext cx="854309" cy="446717"/>
            <a:chOff x="6581276" y="1315995"/>
            <a:chExt cx="781397" cy="310736"/>
          </a:xfrm>
        </p:grpSpPr>
        <p:sp>
          <p:nvSpPr>
            <p:cNvPr id="42" name="41 Rectángulo redondeado"/>
            <p:cNvSpPr/>
            <p:nvPr/>
          </p:nvSpPr>
          <p:spPr>
            <a:xfrm>
              <a:off x="6581276" y="1315995"/>
              <a:ext cx="781397" cy="310736"/>
            </a:xfrm>
            <a:prstGeom prst="roundRect">
              <a:avLst>
                <a:gd name="adj" fmla="val 10000"/>
              </a:avLst>
            </a:prstGeom>
            <a:ln>
              <a:solidFill>
                <a:srgbClr val="0070C0"/>
              </a:solidFill>
            </a:ln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7947101"/>
                <a:satOff val="31849"/>
                <a:lumOff val="6902"/>
                <a:alphaOff val="0"/>
              </a:schemeClr>
            </a:fillRef>
            <a:effectRef idx="1">
              <a:schemeClr val="accent5">
                <a:hueOff val="-7947101"/>
                <a:satOff val="31849"/>
                <a:lumOff val="690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3" name="42 Rectángulo"/>
            <p:cNvSpPr/>
            <p:nvPr/>
          </p:nvSpPr>
          <p:spPr>
            <a:xfrm>
              <a:off x="6581276" y="1315996"/>
              <a:ext cx="763195" cy="292534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0070C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335" tIns="8890" rIns="13335" bIns="8890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700" b="1" dirty="0" smtClean="0">
                  <a:solidFill>
                    <a:schemeClr val="bg1"/>
                  </a:solidFill>
                  <a:latin typeface="Antique Olive Roman" pitchFamily="34" charset="0"/>
                  <a:cs typeface="Arabic Transparent" pitchFamily="2" charset="-78"/>
                </a:rPr>
                <a:t>Expresión creativa y</a:t>
              </a:r>
              <a:r>
                <a:rPr lang="es-MX" sz="700" dirty="0" smtClean="0">
                  <a:solidFill>
                    <a:schemeClr val="bg1"/>
                  </a:solidFill>
                  <a:latin typeface="Antique Olive Roman" pitchFamily="34" charset="0"/>
                  <a:cs typeface="Arabic Transparent" pitchFamily="2" charset="-78"/>
                </a:rPr>
                <a:t> </a:t>
              </a:r>
              <a:r>
                <a:rPr lang="es-MX" sz="700" b="1" dirty="0" smtClean="0">
                  <a:solidFill>
                    <a:schemeClr val="bg1"/>
                  </a:solidFill>
                  <a:latin typeface="Antique Olive Roman" pitchFamily="34" charset="0"/>
                  <a:cs typeface="Arabic Transparent" pitchFamily="2" charset="-78"/>
                </a:rPr>
                <a:t>uso de la naturaleza</a:t>
              </a:r>
              <a:r>
                <a:rPr lang="es-MX" sz="700" dirty="0" smtClean="0">
                  <a:solidFill>
                    <a:schemeClr val="bg1"/>
                  </a:solidFill>
                  <a:latin typeface="Antique Olive Roman" pitchFamily="34" charset="0"/>
                  <a:cs typeface="Arabic Transparent" pitchFamily="2" charset="-78"/>
                </a:rPr>
                <a:t>:: </a:t>
              </a:r>
              <a:r>
                <a:rPr lang="es-MX" sz="700" dirty="0" err="1" smtClean="0">
                  <a:solidFill>
                    <a:schemeClr val="bg1"/>
                  </a:solidFill>
                  <a:latin typeface="Antique Olive Roman" pitchFamily="34" charset="0"/>
                  <a:cs typeface="Arabic Transparent" pitchFamily="2" charset="-78"/>
                </a:rPr>
                <a:t>Agazzi</a:t>
              </a:r>
              <a:r>
                <a:rPr lang="es-MX" sz="700" dirty="0" smtClean="0">
                  <a:solidFill>
                    <a:schemeClr val="bg1"/>
                  </a:solidFill>
                  <a:latin typeface="Antique Olive Roman" pitchFamily="34" charset="0"/>
                  <a:cs typeface="Arabic Transparent" pitchFamily="2" charset="-78"/>
                </a:rPr>
                <a:t>, </a:t>
              </a:r>
              <a:r>
                <a:rPr lang="es-MX" sz="700" dirty="0" err="1" smtClean="0">
                  <a:solidFill>
                    <a:schemeClr val="bg1"/>
                  </a:solidFill>
                  <a:latin typeface="Antique Olive Roman" pitchFamily="34" charset="0"/>
                  <a:cs typeface="Arabic Transparent" pitchFamily="2" charset="-78"/>
                </a:rPr>
                <a:t>Decroly</a:t>
              </a:r>
              <a:endParaRPr lang="en-US" sz="700" kern="1200" dirty="0">
                <a:solidFill>
                  <a:schemeClr val="bg1"/>
                </a:solidFill>
                <a:latin typeface="Antique Olive Roman" pitchFamily="34" charset="0"/>
                <a:cs typeface="Arabic Transparent" pitchFamily="2" charset="-78"/>
              </a:endParaRPr>
            </a:p>
          </p:txBody>
        </p:sp>
      </p:grpSp>
      <p:sp>
        <p:nvSpPr>
          <p:cNvPr id="44" name="43 Rectángulo"/>
          <p:cNvSpPr/>
          <p:nvPr/>
        </p:nvSpPr>
        <p:spPr>
          <a:xfrm>
            <a:off x="8001000" y="4324350"/>
            <a:ext cx="838200" cy="685800"/>
          </a:xfrm>
          <a:prstGeom prst="rect">
            <a:avLst/>
          </a:prstGeom>
          <a:solidFill>
            <a:schemeClr val="tx1"/>
          </a:solidFill>
          <a:ln w="28575">
            <a:solidFill>
              <a:srgbClr val="0070C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3335" tIns="8890" rIns="13335" bIns="8890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700" b="1" dirty="0" smtClean="0">
                <a:solidFill>
                  <a:schemeClr val="bg1"/>
                </a:solidFill>
                <a:latin typeface="Antique Olive Roman" pitchFamily="34" charset="0"/>
                <a:cs typeface="Arabic Transparent" pitchFamily="2" charset="-78"/>
              </a:rPr>
              <a:t>ABUELOS:</a:t>
            </a:r>
          </a:p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700" b="1" dirty="0" smtClean="0">
                <a:solidFill>
                  <a:schemeClr val="bg1"/>
                </a:solidFill>
                <a:latin typeface="Antique Olive Roman" pitchFamily="34" charset="0"/>
                <a:cs typeface="Arabic Transparent" pitchFamily="2" charset="-78"/>
              </a:rPr>
              <a:t>Transmitir valores y tradiciones de la comunidad: Dewey - </a:t>
            </a:r>
            <a:r>
              <a:rPr lang="es-MX" sz="700" b="1" dirty="0" err="1" smtClean="0">
                <a:solidFill>
                  <a:schemeClr val="bg1"/>
                </a:solidFill>
                <a:latin typeface="Antique Olive Roman" pitchFamily="34" charset="0"/>
                <a:cs typeface="Arabic Transparent" pitchFamily="2" charset="-78"/>
              </a:rPr>
              <a:t>Herbart</a:t>
            </a:r>
            <a:endParaRPr lang="en-US" sz="700" kern="1200" dirty="0">
              <a:solidFill>
                <a:schemeClr val="bg1"/>
              </a:solidFill>
              <a:latin typeface="Antique Olive Roman" pitchFamily="34" charset="0"/>
              <a:cs typeface="Arabic Transparent" pitchFamily="2" charset="-78"/>
            </a:endParaRPr>
          </a:p>
        </p:txBody>
      </p:sp>
      <p:grpSp>
        <p:nvGrpSpPr>
          <p:cNvPr id="26" name="28 Grupo"/>
          <p:cNvGrpSpPr/>
          <p:nvPr/>
        </p:nvGrpSpPr>
        <p:grpSpPr>
          <a:xfrm>
            <a:off x="3581400" y="1200150"/>
            <a:ext cx="914400" cy="685800"/>
            <a:chOff x="302025" y="1619634"/>
            <a:chExt cx="680597" cy="270651"/>
          </a:xfrm>
        </p:grpSpPr>
        <p:sp>
          <p:nvSpPr>
            <p:cNvPr id="29" name="28 Rectángulo redondeado"/>
            <p:cNvSpPr/>
            <p:nvPr/>
          </p:nvSpPr>
          <p:spPr>
            <a:xfrm>
              <a:off x="302025" y="1619634"/>
              <a:ext cx="680597" cy="270651"/>
            </a:xfrm>
            <a:prstGeom prst="roundRect">
              <a:avLst>
                <a:gd name="adj" fmla="val 10000"/>
              </a:avLst>
            </a:prstGeom>
            <a:solidFill>
              <a:schemeClr val="bg2">
                <a:lumMod val="60000"/>
                <a:lumOff val="40000"/>
              </a:schemeClr>
            </a:solidFill>
            <a:ln w="28575">
              <a:solidFill>
                <a:srgbClr val="0070C0"/>
              </a:solidFill>
            </a:ln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31 Rectángulo"/>
            <p:cNvSpPr/>
            <p:nvPr/>
          </p:nvSpPr>
          <p:spPr>
            <a:xfrm>
              <a:off x="309952" y="1627561"/>
              <a:ext cx="664743" cy="254797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rgbClr val="0070C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335" tIns="8890" rIns="13335" bIns="8890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700" kern="1200" dirty="0" smtClean="0">
                  <a:solidFill>
                    <a:schemeClr val="bg1"/>
                  </a:solidFill>
                  <a:latin typeface="Antique Olive Roman" pitchFamily="34" charset="0"/>
                </a:rPr>
                <a:t>Desarrollo armónico de potencialidades: </a:t>
              </a:r>
              <a:r>
                <a:rPr lang="es-MX" sz="700" kern="1200" dirty="0" err="1" smtClean="0">
                  <a:solidFill>
                    <a:schemeClr val="bg1"/>
                  </a:solidFill>
                  <a:latin typeface="Antique Olive Roman" pitchFamily="34" charset="0"/>
                </a:rPr>
                <a:t>Agazzi</a:t>
              </a:r>
              <a:r>
                <a:rPr lang="es-MX" sz="700" kern="1200" dirty="0" smtClean="0">
                  <a:solidFill>
                    <a:schemeClr val="bg1"/>
                  </a:solidFill>
                  <a:latin typeface="Antique Olive Roman" pitchFamily="34" charset="0"/>
                </a:rPr>
                <a:t>, </a:t>
              </a:r>
              <a:r>
                <a:rPr lang="es-MX" sz="700" kern="1200" dirty="0" err="1" smtClean="0">
                  <a:solidFill>
                    <a:schemeClr val="bg1"/>
                  </a:solidFill>
                  <a:latin typeface="Antique Olive Roman" pitchFamily="34" charset="0"/>
                </a:rPr>
                <a:t>Pestalozzi</a:t>
              </a:r>
              <a:r>
                <a:rPr lang="es-MX" sz="700" kern="1200" dirty="0" smtClean="0">
                  <a:solidFill>
                    <a:schemeClr val="bg1"/>
                  </a:solidFill>
                  <a:latin typeface="Antique Olive Roman" pitchFamily="34" charset="0"/>
                </a:rPr>
                <a:t>, </a:t>
              </a:r>
              <a:r>
                <a:rPr lang="es-MX" sz="700" kern="1200" dirty="0" err="1" smtClean="0">
                  <a:solidFill>
                    <a:schemeClr val="bg1"/>
                  </a:solidFill>
                  <a:latin typeface="Antique Olive Roman" pitchFamily="34" charset="0"/>
                </a:rPr>
                <a:t>Comenio</a:t>
              </a:r>
              <a:endParaRPr lang="en-US" sz="700" kern="1200" dirty="0">
                <a:solidFill>
                  <a:schemeClr val="bg1"/>
                </a:solidFill>
                <a:latin typeface="Antique Olive Roman" pitchFamily="34" charset="0"/>
              </a:endParaRPr>
            </a:p>
          </p:txBody>
        </p:sp>
      </p:grpSp>
      <p:sp>
        <p:nvSpPr>
          <p:cNvPr id="36" name="35 Rectángulo"/>
          <p:cNvSpPr/>
          <p:nvPr/>
        </p:nvSpPr>
        <p:spPr>
          <a:xfrm>
            <a:off x="2362201" y="4400550"/>
            <a:ext cx="914400" cy="457200"/>
          </a:xfrm>
          <a:prstGeom prst="rect">
            <a:avLst/>
          </a:prstGeom>
          <a:solidFill>
            <a:schemeClr val="tx1"/>
          </a:solidFill>
          <a:ln w="28575">
            <a:solidFill>
              <a:srgbClr val="0070C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3335" tIns="8890" rIns="13335" bIns="8890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700" b="1" dirty="0" smtClean="0">
                <a:solidFill>
                  <a:schemeClr val="bg1"/>
                </a:solidFill>
                <a:latin typeface="Antique Olive Roman" pitchFamily="34" charset="0"/>
              </a:rPr>
              <a:t>Dewey: experiencia colectiva, resolución de problemas</a:t>
            </a:r>
            <a:endParaRPr lang="en-US" sz="700" b="1" kern="1200" dirty="0">
              <a:solidFill>
                <a:schemeClr val="bg1"/>
              </a:solidFill>
              <a:latin typeface="Antique Olive Roman" pitchFamily="34" charset="0"/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 rot="5400000" flipH="1" flipV="1">
            <a:off x="381000" y="1809750"/>
            <a:ext cx="304800" cy="1588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5400000">
            <a:off x="1905000" y="1962150"/>
            <a:ext cx="304800" cy="1588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6" idx="1"/>
          </p:cNvCxnSpPr>
          <p:nvPr/>
        </p:nvCxnSpPr>
        <p:spPr>
          <a:xfrm rot="10800000">
            <a:off x="2133601" y="4095750"/>
            <a:ext cx="228601" cy="53340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10800000">
            <a:off x="2895600" y="3486150"/>
            <a:ext cx="304802" cy="30480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rot="16200000" flipH="1">
            <a:off x="5410199" y="1123951"/>
            <a:ext cx="304800" cy="304798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rot="16200000" flipH="1">
            <a:off x="4343400" y="1581150"/>
            <a:ext cx="457200" cy="15240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rot="10800000">
            <a:off x="6324600" y="3333750"/>
            <a:ext cx="304802" cy="30480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5400000">
            <a:off x="5943601" y="1733549"/>
            <a:ext cx="762000" cy="152402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rot="16200000" flipV="1">
            <a:off x="7772400" y="4171950"/>
            <a:ext cx="304800" cy="15240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" name="Picture 1" descr="logo_nuevo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53200" y="4400550"/>
            <a:ext cx="1324003" cy="553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3 Marcador de fecha"/>
          <p:cNvSpPr>
            <a:spLocks noGrp="1"/>
          </p:cNvSpPr>
          <p:nvPr>
            <p:ph type="dt" sz="half" idx="10"/>
          </p:nvPr>
        </p:nvSpPr>
        <p:spPr>
          <a:xfrm rot="16200000">
            <a:off x="-2181226" y="2143125"/>
            <a:ext cx="5353050" cy="838200"/>
          </a:xfrm>
          <a:noFill/>
        </p:spPr>
        <p:txBody>
          <a:bodyPr/>
          <a:lstStyle/>
          <a:p>
            <a:pPr algn="ctr"/>
            <a:r>
              <a:rPr lang="en-US" altLang="ja-JP" sz="1100" b="1" dirty="0">
                <a:solidFill>
                  <a:srgbClr val="7030A0"/>
                </a:solidFill>
              </a:rPr>
              <a:t>San Pedro Garza García, Nuevo León, </a:t>
            </a:r>
            <a:r>
              <a:rPr lang="en-US" altLang="ja-JP" sz="1100" b="1" dirty="0" smtClean="0">
                <a:solidFill>
                  <a:srgbClr val="7030A0"/>
                </a:solidFill>
              </a:rPr>
              <a:t>28 de </a:t>
            </a:r>
            <a:r>
              <a:rPr lang="en-US" altLang="ja-JP" sz="1100" b="1" dirty="0" err="1" smtClean="0">
                <a:solidFill>
                  <a:srgbClr val="7030A0"/>
                </a:solidFill>
              </a:rPr>
              <a:t>noviembre</a:t>
            </a:r>
            <a:r>
              <a:rPr lang="en-US" altLang="ja-JP" sz="1100" b="1" dirty="0" smtClean="0">
                <a:solidFill>
                  <a:srgbClr val="7030A0"/>
                </a:solidFill>
              </a:rPr>
              <a:t> </a:t>
            </a:r>
            <a:r>
              <a:rPr lang="en-US" altLang="ja-JP" sz="1100" b="1" dirty="0">
                <a:solidFill>
                  <a:srgbClr val="7030A0"/>
                </a:solidFill>
              </a:rPr>
              <a:t>del </a:t>
            </a:r>
            <a:r>
              <a:rPr lang="en-US" altLang="ja-JP" sz="1100" b="1" dirty="0" smtClean="0">
                <a:solidFill>
                  <a:srgbClr val="7030A0"/>
                </a:solidFill>
              </a:rPr>
              <a:t>2009 </a:t>
            </a:r>
            <a:r>
              <a:rPr lang="en-US" altLang="ja-JP" sz="1100" b="1" dirty="0" err="1" smtClean="0">
                <a:solidFill>
                  <a:srgbClr val="7030A0"/>
                </a:solidFill>
              </a:rPr>
              <a:t>Equipo</a:t>
            </a:r>
            <a:r>
              <a:rPr lang="en-US" altLang="ja-JP" sz="1100" b="1" dirty="0" smtClean="0">
                <a:solidFill>
                  <a:srgbClr val="7030A0"/>
                </a:solidFill>
              </a:rPr>
              <a:t> 1 : </a:t>
            </a:r>
            <a:r>
              <a:rPr lang="es-MX" sz="1100" b="1" dirty="0" smtClean="0">
                <a:solidFill>
                  <a:srgbClr val="7030A0"/>
                </a:solidFill>
              </a:rPr>
              <a:t>Bárbara Chávez , Estefanía de la Peña , </a:t>
            </a:r>
            <a:r>
              <a:rPr lang="es-MX" sz="1100" b="1" dirty="0" smtClean="0">
                <a:solidFill>
                  <a:srgbClr val="7030A0"/>
                </a:solidFill>
              </a:rPr>
              <a:t>Laura </a:t>
            </a:r>
            <a:r>
              <a:rPr lang="es-MX" sz="1100" b="1" dirty="0" smtClean="0">
                <a:solidFill>
                  <a:srgbClr val="7030A0"/>
                </a:solidFill>
              </a:rPr>
              <a:t>Larralde , Patricia Siller , Teresa Sánchez , Vita Moncayo.</a:t>
            </a:r>
            <a:endParaRPr lang="en-US" altLang="ja-JP" sz="1100" b="1" dirty="0">
              <a:solidFill>
                <a:srgbClr val="7030A0"/>
              </a:solidFill>
            </a:endParaRPr>
          </a:p>
          <a:p>
            <a:endParaRPr lang="en-US" altLang="ja-JP" sz="1100" b="1" dirty="0">
              <a:solidFill>
                <a:srgbClr val="7030A0"/>
              </a:solidFill>
              <a:latin typeface="Helvetica" pitchFamily="-128" charset="0"/>
            </a:endParaRPr>
          </a:p>
        </p:txBody>
      </p:sp>
      <p:grpSp>
        <p:nvGrpSpPr>
          <p:cNvPr id="3" name="11 Grupo"/>
          <p:cNvGrpSpPr/>
          <p:nvPr/>
        </p:nvGrpSpPr>
        <p:grpSpPr>
          <a:xfrm>
            <a:off x="0" y="-1"/>
            <a:ext cx="9144000" cy="4324351"/>
            <a:chOff x="156308" y="911971"/>
            <a:chExt cx="9378462" cy="3419767"/>
          </a:xfrm>
        </p:grpSpPr>
        <p:graphicFrame>
          <p:nvGraphicFramePr>
            <p:cNvPr id="10" name="9 Diagrama"/>
            <p:cNvGraphicFramePr/>
            <p:nvPr/>
          </p:nvGraphicFramePr>
          <p:xfrm>
            <a:off x="156308" y="1378988"/>
            <a:ext cx="9378462" cy="295275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grpSp>
          <p:nvGrpSpPr>
            <p:cNvPr id="5" name="17 Grupo"/>
            <p:cNvGrpSpPr/>
            <p:nvPr/>
          </p:nvGrpSpPr>
          <p:grpSpPr>
            <a:xfrm>
              <a:off x="156308" y="911971"/>
              <a:ext cx="4298461" cy="421821"/>
              <a:chOff x="156308" y="911971"/>
              <a:chExt cx="4298461" cy="421821"/>
            </a:xfrm>
          </p:grpSpPr>
          <p:sp>
            <p:nvSpPr>
              <p:cNvPr id="13" name="12 Rectángulo"/>
              <p:cNvSpPr/>
              <p:nvPr/>
            </p:nvSpPr>
            <p:spPr>
              <a:xfrm>
                <a:off x="156308" y="911971"/>
                <a:ext cx="4298461" cy="421821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13 CuadroTexto"/>
              <p:cNvSpPr txBox="1"/>
              <p:nvPr/>
            </p:nvSpPr>
            <p:spPr>
              <a:xfrm>
                <a:off x="312616" y="911972"/>
                <a:ext cx="4044461" cy="2920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en-US" dirty="0" smtClean="0">
                    <a:cs typeface="Arabic Transparent" pitchFamily="2" charset="-78"/>
                  </a:rPr>
                  <a:t>MODELO DE CENTRO PARA LA INFANCIA</a:t>
                </a:r>
                <a:endParaRPr lang="en-US" dirty="0"/>
              </a:p>
            </p:txBody>
          </p:sp>
        </p:grpSp>
      </p:grpSp>
      <p:sp>
        <p:nvSpPr>
          <p:cNvPr id="35" name="34 Rectángulo"/>
          <p:cNvSpPr/>
          <p:nvPr/>
        </p:nvSpPr>
        <p:spPr>
          <a:xfrm>
            <a:off x="7848601" y="2295958"/>
            <a:ext cx="1295398" cy="57597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3335" tIns="8890" rIns="13335" bIns="8890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700" b="1" kern="1200" dirty="0">
              <a:solidFill>
                <a:schemeClr val="bg1"/>
              </a:solidFill>
              <a:latin typeface="Antique Olive Roman" pitchFamily="34" charset="0"/>
            </a:endParaRPr>
          </a:p>
        </p:txBody>
      </p:sp>
      <p:sp>
        <p:nvSpPr>
          <p:cNvPr id="39" name="38 CuadroTexto"/>
          <p:cNvSpPr txBox="1"/>
          <p:nvPr/>
        </p:nvSpPr>
        <p:spPr>
          <a:xfrm>
            <a:off x="2057400" y="3486150"/>
            <a:ext cx="762000" cy="52322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700" b="1" dirty="0" smtClean="0">
                <a:solidFill>
                  <a:schemeClr val="bg1"/>
                </a:solidFill>
              </a:rPr>
              <a:t>DEWEY:</a:t>
            </a:r>
          </a:p>
          <a:p>
            <a:pPr algn="ctr"/>
            <a:r>
              <a:rPr lang="es-MX" sz="700" b="1" dirty="0" smtClean="0">
                <a:solidFill>
                  <a:schemeClr val="bg1"/>
                </a:solidFill>
              </a:rPr>
              <a:t>Competencias para solución  de problemas</a:t>
            </a:r>
            <a:r>
              <a:rPr lang="es-MX" sz="700" dirty="0" smtClean="0">
                <a:solidFill>
                  <a:schemeClr val="bg1"/>
                </a:solidFill>
              </a:rPr>
              <a:t>.  </a:t>
            </a:r>
            <a:endParaRPr lang="en-US" sz="700" dirty="0">
              <a:solidFill>
                <a:schemeClr val="bg1"/>
              </a:solidFill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990600" y="514350"/>
            <a:ext cx="762000" cy="533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40 CuadroTexto"/>
          <p:cNvSpPr txBox="1"/>
          <p:nvPr/>
        </p:nvSpPr>
        <p:spPr>
          <a:xfrm>
            <a:off x="762000" y="514350"/>
            <a:ext cx="121920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00" b="1" dirty="0" smtClean="0">
                <a:solidFill>
                  <a:schemeClr val="bg1"/>
                </a:solidFill>
              </a:rPr>
              <a:t>MASLOW:</a:t>
            </a:r>
          </a:p>
          <a:p>
            <a:pPr algn="ctr"/>
            <a:r>
              <a:rPr lang="es-MX" sz="700" b="1" dirty="0" smtClean="0">
                <a:solidFill>
                  <a:schemeClr val="bg1"/>
                </a:solidFill>
              </a:rPr>
              <a:t>Maduración de la identidad.</a:t>
            </a:r>
          </a:p>
          <a:p>
            <a:pPr algn="ctr"/>
            <a:r>
              <a:rPr lang="es-MX" sz="700" b="1" dirty="0" smtClean="0">
                <a:solidFill>
                  <a:schemeClr val="bg1"/>
                </a:solidFill>
              </a:rPr>
              <a:t>MOTIVACION</a:t>
            </a:r>
            <a:r>
              <a:rPr lang="es-MX" sz="700" dirty="0" smtClean="0">
                <a:solidFill>
                  <a:schemeClr val="bg1"/>
                </a:solidFill>
              </a:rPr>
              <a:t>.</a:t>
            </a:r>
            <a:r>
              <a:rPr lang="es-MX" sz="1000" dirty="0" smtClean="0">
                <a:solidFill>
                  <a:schemeClr val="bg1"/>
                </a:solidFill>
              </a:rPr>
              <a:t> </a:t>
            </a:r>
            <a:r>
              <a:rPr lang="es-MX" sz="1000" dirty="0" smtClean="0"/>
              <a:t> </a:t>
            </a:r>
            <a:endParaRPr lang="en-US" sz="1000" dirty="0"/>
          </a:p>
        </p:txBody>
      </p:sp>
      <p:sp>
        <p:nvSpPr>
          <p:cNvPr id="25" name="24 Rectángulo"/>
          <p:cNvSpPr/>
          <p:nvPr/>
        </p:nvSpPr>
        <p:spPr>
          <a:xfrm>
            <a:off x="1447800" y="2724150"/>
            <a:ext cx="762000" cy="533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43 CuadroTexto"/>
          <p:cNvSpPr txBox="1"/>
          <p:nvPr/>
        </p:nvSpPr>
        <p:spPr>
          <a:xfrm>
            <a:off x="1447800" y="2724150"/>
            <a:ext cx="83820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700" b="1" dirty="0" smtClean="0">
                <a:solidFill>
                  <a:schemeClr val="bg1"/>
                </a:solidFill>
              </a:rPr>
              <a:t>CARL ROGERS:</a:t>
            </a:r>
          </a:p>
          <a:p>
            <a:r>
              <a:rPr lang="es-MX" sz="700" b="1" dirty="0" smtClean="0">
                <a:solidFill>
                  <a:schemeClr val="bg1"/>
                </a:solidFill>
              </a:rPr>
              <a:t>Autonomía, libertad y responsabilidad</a:t>
            </a:r>
            <a:r>
              <a:rPr lang="es-MX" sz="1000" dirty="0" smtClean="0">
                <a:solidFill>
                  <a:schemeClr val="bg1"/>
                </a:solidFill>
              </a:rPr>
              <a:t>.  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3124200" y="819150"/>
            <a:ext cx="838200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35 CuadroTexto"/>
          <p:cNvSpPr txBox="1"/>
          <p:nvPr/>
        </p:nvSpPr>
        <p:spPr>
          <a:xfrm>
            <a:off x="3048000" y="81915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" b="1" dirty="0" smtClean="0">
                <a:solidFill>
                  <a:schemeClr val="bg1"/>
                </a:solidFill>
              </a:rPr>
              <a:t>DECROLY: Integración a la  sociedad.  </a:t>
            </a:r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152400" y="895350"/>
            <a:ext cx="685800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CuadroTexto"/>
          <p:cNvSpPr txBox="1"/>
          <p:nvPr/>
        </p:nvSpPr>
        <p:spPr>
          <a:xfrm>
            <a:off x="0" y="895350"/>
            <a:ext cx="9906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b="1" dirty="0" smtClean="0">
                <a:solidFill>
                  <a:schemeClr val="bg1"/>
                </a:solidFill>
              </a:rPr>
              <a:t>VIGOTSKY: Interacción social.  </a:t>
            </a:r>
            <a:endParaRPr lang="en-US" sz="900" b="1" dirty="0">
              <a:solidFill>
                <a:schemeClr val="bg1"/>
              </a:solidFill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5105400" y="2952750"/>
            <a:ext cx="762000" cy="533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41 CuadroTexto"/>
          <p:cNvSpPr txBox="1"/>
          <p:nvPr/>
        </p:nvSpPr>
        <p:spPr>
          <a:xfrm>
            <a:off x="5105400" y="2952750"/>
            <a:ext cx="914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b="1" dirty="0" smtClean="0">
                <a:solidFill>
                  <a:schemeClr val="bg1"/>
                </a:solidFill>
              </a:rPr>
              <a:t>CLAPARADE:</a:t>
            </a:r>
          </a:p>
          <a:p>
            <a:r>
              <a:rPr lang="es-MX" sz="800" b="1" dirty="0" smtClean="0">
                <a:solidFill>
                  <a:schemeClr val="bg1"/>
                </a:solidFill>
              </a:rPr>
              <a:t>Actividades estimulantes  y Juego</a:t>
            </a:r>
          </a:p>
          <a:p>
            <a:r>
              <a:rPr lang="es-MX" sz="1000" dirty="0" smtClean="0"/>
              <a:t>  </a:t>
            </a:r>
            <a:endParaRPr lang="en-US" sz="1000" dirty="0"/>
          </a:p>
        </p:txBody>
      </p:sp>
      <p:sp>
        <p:nvSpPr>
          <p:cNvPr id="29" name="28 Rectángulo"/>
          <p:cNvSpPr/>
          <p:nvPr/>
        </p:nvSpPr>
        <p:spPr>
          <a:xfrm>
            <a:off x="914400" y="3638550"/>
            <a:ext cx="838200" cy="381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42 CuadroTexto"/>
          <p:cNvSpPr txBox="1"/>
          <p:nvPr/>
        </p:nvSpPr>
        <p:spPr>
          <a:xfrm>
            <a:off x="914400" y="3638550"/>
            <a:ext cx="10668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b="1" dirty="0" smtClean="0">
                <a:solidFill>
                  <a:schemeClr val="bg1"/>
                </a:solidFill>
              </a:rPr>
              <a:t>MONTESSORI:</a:t>
            </a:r>
          </a:p>
          <a:p>
            <a:r>
              <a:rPr lang="es-MX" sz="700" b="1" dirty="0" smtClean="0">
                <a:solidFill>
                  <a:schemeClr val="bg1"/>
                </a:solidFill>
              </a:rPr>
              <a:t>Educar los sentidos</a:t>
            </a:r>
            <a:r>
              <a:rPr lang="es-MX" sz="1000" dirty="0" smtClean="0">
                <a:solidFill>
                  <a:schemeClr val="bg1"/>
                </a:solidFill>
              </a:rPr>
              <a:t>.  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8001000" y="1047750"/>
            <a:ext cx="838200" cy="381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CuadroTexto"/>
          <p:cNvSpPr txBox="1"/>
          <p:nvPr/>
        </p:nvSpPr>
        <p:spPr>
          <a:xfrm>
            <a:off x="8001000" y="1047750"/>
            <a:ext cx="9144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00" b="1" dirty="0" smtClean="0">
                <a:solidFill>
                  <a:schemeClr val="bg1"/>
                </a:solidFill>
              </a:rPr>
              <a:t>FREINET:</a:t>
            </a:r>
          </a:p>
          <a:p>
            <a:pPr algn="ctr"/>
            <a:r>
              <a:rPr lang="es-MX" sz="700" b="1" dirty="0" smtClean="0">
                <a:solidFill>
                  <a:schemeClr val="bg1"/>
                </a:solidFill>
              </a:rPr>
              <a:t>Desarrollo total de la persona</a:t>
            </a:r>
            <a:endParaRPr lang="en-US" sz="700" b="1" dirty="0">
              <a:solidFill>
                <a:schemeClr val="bg1"/>
              </a:solidFill>
            </a:endParaRPr>
          </a:p>
        </p:txBody>
      </p:sp>
      <p:sp>
        <p:nvSpPr>
          <p:cNvPr id="34" name="33 Rectángulo"/>
          <p:cNvSpPr/>
          <p:nvPr/>
        </p:nvSpPr>
        <p:spPr>
          <a:xfrm>
            <a:off x="8305800" y="3257550"/>
            <a:ext cx="533400" cy="381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CuadroTexto"/>
          <p:cNvSpPr txBox="1"/>
          <p:nvPr/>
        </p:nvSpPr>
        <p:spPr>
          <a:xfrm>
            <a:off x="8305800" y="3299996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b="1" dirty="0" smtClean="0">
                <a:solidFill>
                  <a:schemeClr val="bg1"/>
                </a:solidFill>
              </a:rPr>
              <a:t>FREIRE:</a:t>
            </a:r>
          </a:p>
          <a:p>
            <a:r>
              <a:rPr lang="es-MX" sz="800" b="1" dirty="0" smtClean="0">
                <a:solidFill>
                  <a:schemeClr val="bg1"/>
                </a:solidFill>
              </a:rPr>
              <a:t>Dialogo</a:t>
            </a:r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38" name="37 Rectángulo"/>
          <p:cNvSpPr/>
          <p:nvPr/>
        </p:nvSpPr>
        <p:spPr>
          <a:xfrm>
            <a:off x="2057400" y="666750"/>
            <a:ext cx="838200" cy="3048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Rectángulo"/>
          <p:cNvSpPr/>
          <p:nvPr/>
        </p:nvSpPr>
        <p:spPr>
          <a:xfrm>
            <a:off x="1981200" y="666750"/>
            <a:ext cx="99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MX" sz="700" b="1" dirty="0" smtClean="0">
                <a:solidFill>
                  <a:schemeClr val="bg1"/>
                </a:solidFill>
                <a:cs typeface="Arabic Transparent" pitchFamily="2" charset="-78"/>
              </a:rPr>
              <a:t>PIAGET: Progreso del desarrollo cognitivo</a:t>
            </a:r>
            <a:endParaRPr lang="en-US" sz="700" b="1" dirty="0">
              <a:solidFill>
                <a:schemeClr val="bg1"/>
              </a:solidFill>
            </a:endParaRPr>
          </a:p>
        </p:txBody>
      </p:sp>
      <p:sp>
        <p:nvSpPr>
          <p:cNvPr id="40" name="39 CuadroTexto"/>
          <p:cNvSpPr txBox="1"/>
          <p:nvPr/>
        </p:nvSpPr>
        <p:spPr>
          <a:xfrm>
            <a:off x="7010400" y="3333750"/>
            <a:ext cx="685800" cy="461665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800" b="1" dirty="0" smtClean="0">
                <a:solidFill>
                  <a:schemeClr val="bg1"/>
                </a:solidFill>
              </a:rPr>
              <a:t>FROEBEL:</a:t>
            </a:r>
          </a:p>
          <a:p>
            <a:pPr algn="ctr"/>
            <a:r>
              <a:rPr lang="es-MX" sz="800" b="1" dirty="0" smtClean="0">
                <a:solidFill>
                  <a:schemeClr val="bg1"/>
                </a:solidFill>
              </a:rPr>
              <a:t>Juego espontaneo</a:t>
            </a:r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3048000" y="3714750"/>
            <a:ext cx="685800" cy="538609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800" b="1" dirty="0" smtClean="0">
                <a:solidFill>
                  <a:schemeClr val="bg1"/>
                </a:solidFill>
              </a:rPr>
              <a:t>PESTALO</a:t>
            </a:r>
            <a:r>
              <a:rPr lang="es-MX" sz="700" b="1" dirty="0" smtClean="0">
                <a:solidFill>
                  <a:schemeClr val="bg1"/>
                </a:solidFill>
              </a:rPr>
              <a:t>ZZI </a:t>
            </a:r>
          </a:p>
          <a:p>
            <a:r>
              <a:rPr lang="es-MX" sz="700" b="1" dirty="0" smtClean="0">
                <a:solidFill>
                  <a:schemeClr val="bg1"/>
                </a:solidFill>
              </a:rPr>
              <a:t>Familia primer educador.</a:t>
            </a:r>
            <a:endParaRPr lang="en-US" sz="700" b="1" dirty="0">
              <a:solidFill>
                <a:schemeClr val="bg1"/>
              </a:solidFill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 rot="16200000" flipH="1">
            <a:off x="495300" y="1466850"/>
            <a:ext cx="304800" cy="7620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16200000" flipV="1">
            <a:off x="1943101" y="2762249"/>
            <a:ext cx="457200" cy="76202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rot="5400000">
            <a:off x="3429001" y="1428749"/>
            <a:ext cx="381000" cy="76202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rot="16200000" flipV="1">
            <a:off x="2895601" y="3409949"/>
            <a:ext cx="381000" cy="228602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rot="16200000" flipH="1">
            <a:off x="990599" y="1276351"/>
            <a:ext cx="609600" cy="152398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rot="5400000" flipH="1" flipV="1">
            <a:off x="5219701" y="2838451"/>
            <a:ext cx="304800" cy="76198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16200000" flipV="1">
            <a:off x="7200901" y="3143249"/>
            <a:ext cx="381000" cy="2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rot="16200000" flipH="1">
            <a:off x="8420099" y="1619251"/>
            <a:ext cx="457200" cy="76198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rot="16200000" flipV="1">
            <a:off x="8382001" y="3181349"/>
            <a:ext cx="304800" cy="2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rot="5400000">
            <a:off x="2247901" y="1085848"/>
            <a:ext cx="304800" cy="76203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rot="10800000">
            <a:off x="2362200" y="2952750"/>
            <a:ext cx="228601" cy="53340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rot="5400000" flipH="1" flipV="1">
            <a:off x="1066801" y="3333751"/>
            <a:ext cx="533400" cy="76198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3" name="Picture 1" descr="logo_nuevo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819997" y="4476750"/>
            <a:ext cx="1324003" cy="553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IR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046" y="57150"/>
            <a:ext cx="6871554" cy="5143500"/>
          </a:xfrm>
          <a:prstGeom prst="rect">
            <a:avLst/>
          </a:prstGeom>
        </p:spPr>
      </p:pic>
      <p:sp>
        <p:nvSpPr>
          <p:cNvPr id="7" name="12 Rectángulo"/>
          <p:cNvSpPr/>
          <p:nvPr/>
        </p:nvSpPr>
        <p:spPr>
          <a:xfrm>
            <a:off x="5105400" y="-95250"/>
            <a:ext cx="3962400" cy="381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  <a:cs typeface="Arabic Transparent" pitchFamily="2" charset="-78"/>
              </a:rPr>
              <a:t>RELACION DE CENTRO DE INFANCIA CON AUTORES</a:t>
            </a:r>
            <a:endParaRPr lang="en-US" sz="1200" dirty="0"/>
          </a:p>
        </p:txBody>
      </p:sp>
      <p:pic>
        <p:nvPicPr>
          <p:cNvPr id="8" name="Picture 1" descr="logo_nuevo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9997" y="4476750"/>
            <a:ext cx="1324003" cy="553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3 Marcador de fecha"/>
          <p:cNvSpPr>
            <a:spLocks noGrp="1"/>
          </p:cNvSpPr>
          <p:nvPr>
            <p:ph type="dt" sz="half" idx="10"/>
          </p:nvPr>
        </p:nvSpPr>
        <p:spPr>
          <a:xfrm rot="16200000">
            <a:off x="-2181226" y="2143125"/>
            <a:ext cx="5353050" cy="838200"/>
          </a:xfrm>
          <a:noFill/>
        </p:spPr>
        <p:txBody>
          <a:bodyPr/>
          <a:lstStyle/>
          <a:p>
            <a:pPr algn="ctr"/>
            <a:r>
              <a:rPr lang="en-US" altLang="ja-JP" sz="1100" b="1" dirty="0">
                <a:solidFill>
                  <a:srgbClr val="7030A0"/>
                </a:solidFill>
              </a:rPr>
              <a:t>San Pedro Garza García, Nuevo León, </a:t>
            </a:r>
            <a:r>
              <a:rPr lang="en-US" altLang="ja-JP" sz="1100" b="1" dirty="0" smtClean="0">
                <a:solidFill>
                  <a:srgbClr val="7030A0"/>
                </a:solidFill>
              </a:rPr>
              <a:t>28 de </a:t>
            </a:r>
            <a:r>
              <a:rPr lang="en-US" altLang="ja-JP" sz="1100" b="1" dirty="0" err="1" smtClean="0">
                <a:solidFill>
                  <a:srgbClr val="7030A0"/>
                </a:solidFill>
              </a:rPr>
              <a:t>noviembre</a:t>
            </a:r>
            <a:r>
              <a:rPr lang="en-US" altLang="ja-JP" sz="1100" b="1" dirty="0" smtClean="0">
                <a:solidFill>
                  <a:srgbClr val="7030A0"/>
                </a:solidFill>
              </a:rPr>
              <a:t> </a:t>
            </a:r>
            <a:r>
              <a:rPr lang="en-US" altLang="ja-JP" sz="1100" b="1" dirty="0">
                <a:solidFill>
                  <a:srgbClr val="7030A0"/>
                </a:solidFill>
              </a:rPr>
              <a:t>del </a:t>
            </a:r>
            <a:r>
              <a:rPr lang="en-US" altLang="ja-JP" sz="1100" b="1" dirty="0" smtClean="0">
                <a:solidFill>
                  <a:srgbClr val="7030A0"/>
                </a:solidFill>
              </a:rPr>
              <a:t>2009 </a:t>
            </a:r>
            <a:r>
              <a:rPr lang="en-US" altLang="ja-JP" sz="1100" b="1" dirty="0" err="1" smtClean="0">
                <a:solidFill>
                  <a:srgbClr val="7030A0"/>
                </a:solidFill>
              </a:rPr>
              <a:t>Equipo</a:t>
            </a:r>
            <a:r>
              <a:rPr lang="en-US" altLang="ja-JP" sz="1100" b="1" dirty="0" smtClean="0">
                <a:solidFill>
                  <a:srgbClr val="7030A0"/>
                </a:solidFill>
              </a:rPr>
              <a:t> 1 : </a:t>
            </a:r>
            <a:r>
              <a:rPr lang="es-MX" sz="1100" b="1" dirty="0" smtClean="0">
                <a:solidFill>
                  <a:srgbClr val="7030A0"/>
                </a:solidFill>
              </a:rPr>
              <a:t>Bárbara Chávez , Estefanía de la Peña , </a:t>
            </a:r>
            <a:r>
              <a:rPr lang="es-MX" sz="1100" b="1" dirty="0" smtClean="0">
                <a:solidFill>
                  <a:srgbClr val="7030A0"/>
                </a:solidFill>
              </a:rPr>
              <a:t>Laura </a:t>
            </a:r>
            <a:r>
              <a:rPr lang="es-MX" sz="1100" b="1" dirty="0" smtClean="0">
                <a:solidFill>
                  <a:srgbClr val="7030A0"/>
                </a:solidFill>
              </a:rPr>
              <a:t>Larralde , Patricia Siller , Teresa Sánchez , Vita Moncayo.</a:t>
            </a:r>
            <a:endParaRPr lang="en-US" altLang="ja-JP" sz="1100" b="1" dirty="0">
              <a:solidFill>
                <a:srgbClr val="7030A0"/>
              </a:solidFill>
            </a:endParaRPr>
          </a:p>
          <a:p>
            <a:endParaRPr lang="en-US" altLang="ja-JP" sz="1100" b="1" dirty="0">
              <a:solidFill>
                <a:srgbClr val="7030A0"/>
              </a:solidFill>
              <a:latin typeface="Helvetica" pitchFamily="-12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469</TotalTime>
  <Words>749</Words>
  <Application>Microsoft Office PowerPoint</Application>
  <PresentationFormat>On-screen Show (16:9)</PresentationFormat>
  <Paragraphs>127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Tema de Office</vt:lpstr>
      <vt:lpstr>Universidad de Monterrey División de Posgrado Departamento de Humanidades Especialidad en Educación Temprana y Preescolar Fundamentos Evolutivos de la Educación Infantil    Dr. Fausto Presutti  Equipo 1 Bárbara Chávez  109462   Estefanía de la Peña 107779   Laura Larralde  156208         Patricia Siller 115948     Teresa Sánchez 288521     Vita Moncayo 108766</vt:lpstr>
      <vt:lpstr>- Puntos en común entre CENTRO PARA LA INFANCIA Y para LAS FAMILIAS. - MODELO DE CENTRO PARA LAS FAMILIAS. - MODELO DE CENTRO PARA LA INFANCIA - relación de centro de infancia con autores.   </vt:lpstr>
      <vt:lpstr>Slide 3</vt:lpstr>
      <vt:lpstr>Slide 4</vt:lpstr>
      <vt:lpstr>Slide 5</vt:lpstr>
      <vt:lpstr>Slide 6</vt:lpstr>
    </vt:vector>
  </TitlesOfParts>
  <Company>ninguna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Teresa E S.</dc:creator>
  <cp:lastModifiedBy>.</cp:lastModifiedBy>
  <cp:revision>137</cp:revision>
  <dcterms:created xsi:type="dcterms:W3CDTF">2009-11-27T21:56:34Z</dcterms:created>
  <dcterms:modified xsi:type="dcterms:W3CDTF">2009-11-28T18:19:16Z</dcterms:modified>
</cp:coreProperties>
</file>