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sldIdLst>
    <p:sldId id="256" r:id="rId2"/>
    <p:sldId id="257" r:id="rId3"/>
    <p:sldId id="282" r:id="rId4"/>
    <p:sldId id="294" r:id="rId5"/>
    <p:sldId id="258" r:id="rId6"/>
    <p:sldId id="277" r:id="rId7"/>
    <p:sldId id="259" r:id="rId8"/>
    <p:sldId id="260" r:id="rId9"/>
    <p:sldId id="261" r:id="rId10"/>
    <p:sldId id="262" r:id="rId11"/>
    <p:sldId id="263" r:id="rId12"/>
    <p:sldId id="264" r:id="rId13"/>
    <p:sldId id="265" r:id="rId14"/>
    <p:sldId id="266" r:id="rId15"/>
    <p:sldId id="267" r:id="rId16"/>
    <p:sldId id="268" r:id="rId17"/>
    <p:sldId id="276" r:id="rId18"/>
    <p:sldId id="269" r:id="rId19"/>
    <p:sldId id="270" r:id="rId20"/>
    <p:sldId id="278" r:id="rId21"/>
    <p:sldId id="279" r:id="rId22"/>
    <p:sldId id="295" r:id="rId23"/>
    <p:sldId id="284" r:id="rId24"/>
    <p:sldId id="285" r:id="rId25"/>
    <p:sldId id="286" r:id="rId26"/>
    <p:sldId id="287" r:id="rId27"/>
    <p:sldId id="280" r:id="rId28"/>
    <p:sldId id="288" r:id="rId29"/>
    <p:sldId id="289" r:id="rId30"/>
    <p:sldId id="290" r:id="rId31"/>
    <p:sldId id="291" r:id="rId32"/>
    <p:sldId id="292" r:id="rId33"/>
    <p:sldId id="293" r:id="rId34"/>
    <p:sldId id="281" r:id="rId35"/>
    <p:sldId id="271" r:id="rId36"/>
    <p:sldId id="272" r:id="rId37"/>
    <p:sldId id="273" r:id="rId38"/>
    <p:sldId id="274" r:id="rId39"/>
    <p:sldId id="283" r:id="rId40"/>
  </p:sldIdLst>
  <p:sldSz cx="9144000" cy="6858000" type="screen4x3"/>
  <p:notesSz cx="6858000" cy="9144000"/>
  <p:defaultTextStyle>
    <a:defPPr>
      <a:defRPr lang="en-US"/>
    </a:defPPr>
    <a:lvl1pPr algn="l" rtl="0" fontAlgn="base">
      <a:spcBef>
        <a:spcPct val="0"/>
      </a:spcBef>
      <a:spcAft>
        <a:spcPct val="0"/>
      </a:spcAft>
      <a:defRPr sz="3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36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36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36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3600" kern="1200">
        <a:solidFill>
          <a:schemeClr val="tx1"/>
        </a:solidFill>
        <a:latin typeface="Arial" pitchFamily="34" charset="0"/>
        <a:ea typeface="+mn-ea"/>
        <a:cs typeface="Arial" pitchFamily="34" charset="0"/>
      </a:defRPr>
    </a:lvl5pPr>
    <a:lvl6pPr marL="2286000" algn="l" defTabSz="914400" rtl="0" eaLnBrk="1" latinLnBrk="0" hangingPunct="1">
      <a:defRPr sz="3600" kern="1200">
        <a:solidFill>
          <a:schemeClr val="tx1"/>
        </a:solidFill>
        <a:latin typeface="Arial" pitchFamily="34" charset="0"/>
        <a:ea typeface="+mn-ea"/>
        <a:cs typeface="Arial" pitchFamily="34" charset="0"/>
      </a:defRPr>
    </a:lvl6pPr>
    <a:lvl7pPr marL="2743200" algn="l" defTabSz="914400" rtl="0" eaLnBrk="1" latinLnBrk="0" hangingPunct="1">
      <a:defRPr sz="3600" kern="1200">
        <a:solidFill>
          <a:schemeClr val="tx1"/>
        </a:solidFill>
        <a:latin typeface="Arial" pitchFamily="34" charset="0"/>
        <a:ea typeface="+mn-ea"/>
        <a:cs typeface="Arial" pitchFamily="34" charset="0"/>
      </a:defRPr>
    </a:lvl7pPr>
    <a:lvl8pPr marL="3200400" algn="l" defTabSz="914400" rtl="0" eaLnBrk="1" latinLnBrk="0" hangingPunct="1">
      <a:defRPr sz="3600" kern="1200">
        <a:solidFill>
          <a:schemeClr val="tx1"/>
        </a:solidFill>
        <a:latin typeface="Arial" pitchFamily="34" charset="0"/>
        <a:ea typeface="+mn-ea"/>
        <a:cs typeface="Arial" pitchFamily="34" charset="0"/>
      </a:defRPr>
    </a:lvl8pPr>
    <a:lvl9pPr marL="3657600" algn="l" defTabSz="914400" rtl="0" eaLnBrk="1" latinLnBrk="0" hangingPunct="1">
      <a:defRPr sz="36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00FF00"/>
    <a:srgbClr val="FFFF00"/>
    <a:srgbClr val="CC0066"/>
    <a:srgbClr val="CC0099"/>
    <a:srgbClr val="669900"/>
    <a:srgbClr val="CC6600"/>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68" y="-7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D7A296-4513-4206-9206-E3ABBBE5B34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0C0BB94-3645-4EF6-8AA1-62EE950ED5E1}">
      <dgm:prSet phldrT="[Text]"/>
      <dgm:spPr/>
      <dgm:t>
        <a:bodyPr/>
        <a:lstStyle/>
        <a:p>
          <a:r>
            <a:rPr lang="es-MX" dirty="0" smtClean="0"/>
            <a:t>Ámbito mental</a:t>
          </a:r>
          <a:endParaRPr lang="en-US" dirty="0"/>
        </a:p>
      </dgm:t>
    </dgm:pt>
    <dgm:pt modelId="{98945A05-7D4D-4014-8B98-5571C51FD373}" type="parTrans" cxnId="{3A50D11E-A4F3-4BCC-980B-A18B946237BE}">
      <dgm:prSet/>
      <dgm:spPr/>
      <dgm:t>
        <a:bodyPr/>
        <a:lstStyle/>
        <a:p>
          <a:endParaRPr lang="en-US"/>
        </a:p>
      </dgm:t>
    </dgm:pt>
    <dgm:pt modelId="{990E3217-5AB4-433A-B116-280D94630770}" type="sibTrans" cxnId="{3A50D11E-A4F3-4BCC-980B-A18B946237BE}">
      <dgm:prSet/>
      <dgm:spPr/>
      <dgm:t>
        <a:bodyPr/>
        <a:lstStyle/>
        <a:p>
          <a:endParaRPr lang="en-US"/>
        </a:p>
      </dgm:t>
    </dgm:pt>
    <dgm:pt modelId="{947CBD5E-B533-4832-AE7C-403DE90F6AFB}">
      <dgm:prSet phldrT="[Text]"/>
      <dgm:spPr/>
      <dgm:t>
        <a:bodyPr/>
        <a:lstStyle/>
        <a:p>
          <a:r>
            <a:rPr lang="es-MX" dirty="0" smtClean="0"/>
            <a:t>Es cualquier pensamiento o actividad que se forma en el universo mental del sujeto. </a:t>
          </a:r>
          <a:endParaRPr lang="en-US" dirty="0"/>
        </a:p>
      </dgm:t>
    </dgm:pt>
    <dgm:pt modelId="{DFB9253F-FE62-49B0-9E86-F6156FB4D0D6}" type="parTrans" cxnId="{F66BDE2C-0220-452B-8732-026C90F1F00E}">
      <dgm:prSet/>
      <dgm:spPr/>
      <dgm:t>
        <a:bodyPr/>
        <a:lstStyle/>
        <a:p>
          <a:endParaRPr lang="en-US"/>
        </a:p>
      </dgm:t>
    </dgm:pt>
    <dgm:pt modelId="{F80A883A-D8CD-4F0B-ACC7-100D6325A27E}" type="sibTrans" cxnId="{F66BDE2C-0220-452B-8732-026C90F1F00E}">
      <dgm:prSet/>
      <dgm:spPr/>
      <dgm:t>
        <a:bodyPr/>
        <a:lstStyle/>
        <a:p>
          <a:endParaRPr lang="en-US"/>
        </a:p>
      </dgm:t>
    </dgm:pt>
    <dgm:pt modelId="{7C60C998-4F5A-4A15-8CBF-0A7F81968BA9}">
      <dgm:prSet phldrT="[Text]"/>
      <dgm:spPr/>
      <dgm:t>
        <a:bodyPr/>
        <a:lstStyle/>
        <a:p>
          <a:r>
            <a:rPr lang="es-MX" dirty="0" smtClean="0"/>
            <a:t>contiene aspectos de personalidad, socio-afectivos, de comunicación y de percepción. </a:t>
          </a:r>
          <a:endParaRPr lang="en-US" dirty="0"/>
        </a:p>
      </dgm:t>
    </dgm:pt>
    <dgm:pt modelId="{C800D340-1B3E-465C-AD5A-CC45AAC6D138}" type="parTrans" cxnId="{DCD417B2-6930-4215-B5A4-811B400A30C6}">
      <dgm:prSet/>
      <dgm:spPr/>
      <dgm:t>
        <a:bodyPr/>
        <a:lstStyle/>
        <a:p>
          <a:endParaRPr lang="en-US"/>
        </a:p>
      </dgm:t>
    </dgm:pt>
    <dgm:pt modelId="{0827CA6A-1691-40DD-9ADF-05F46E4E2F70}" type="sibTrans" cxnId="{DCD417B2-6930-4215-B5A4-811B400A30C6}">
      <dgm:prSet/>
      <dgm:spPr/>
      <dgm:t>
        <a:bodyPr/>
        <a:lstStyle/>
        <a:p>
          <a:endParaRPr lang="en-US"/>
        </a:p>
      </dgm:t>
    </dgm:pt>
    <dgm:pt modelId="{4764BEC3-9952-49B4-B9BB-9CA627694A69}">
      <dgm:prSet phldrT="[Text]"/>
      <dgm:spPr/>
      <dgm:t>
        <a:bodyPr/>
        <a:lstStyle/>
        <a:p>
          <a:r>
            <a:rPr lang="es-MX" dirty="0" smtClean="0"/>
            <a:t>Ámbito cognitivo</a:t>
          </a:r>
          <a:endParaRPr lang="en-US" dirty="0"/>
        </a:p>
      </dgm:t>
    </dgm:pt>
    <dgm:pt modelId="{0F388A70-FD0B-4242-B831-39DFC03283EF}" type="parTrans" cxnId="{81020813-43DA-4C06-B14C-3CB9A138F1CB}">
      <dgm:prSet/>
      <dgm:spPr/>
      <dgm:t>
        <a:bodyPr/>
        <a:lstStyle/>
        <a:p>
          <a:endParaRPr lang="en-US"/>
        </a:p>
      </dgm:t>
    </dgm:pt>
    <dgm:pt modelId="{085E9188-8245-427B-ADD0-94C5DC60E786}" type="sibTrans" cxnId="{81020813-43DA-4C06-B14C-3CB9A138F1CB}">
      <dgm:prSet/>
      <dgm:spPr/>
      <dgm:t>
        <a:bodyPr/>
        <a:lstStyle/>
        <a:p>
          <a:endParaRPr lang="en-US"/>
        </a:p>
      </dgm:t>
    </dgm:pt>
    <dgm:pt modelId="{DD9F7923-2463-4BAB-ABC9-889F3644D7BE}">
      <dgm:prSet phldrT="[Text]"/>
      <dgm:spPr/>
      <dgm:t>
        <a:bodyPr/>
        <a:lstStyle/>
        <a:p>
          <a:r>
            <a:rPr lang="es-MX" dirty="0" smtClean="0"/>
            <a:t>Es mas especifica que el ámbito mental</a:t>
          </a:r>
          <a:endParaRPr lang="en-US" dirty="0"/>
        </a:p>
      </dgm:t>
    </dgm:pt>
    <dgm:pt modelId="{74C316CD-7EB6-49C7-9807-5366E200CC82}" type="parTrans" cxnId="{5D45D0A7-CE8F-43FB-818F-69BD854C3879}">
      <dgm:prSet/>
      <dgm:spPr/>
      <dgm:t>
        <a:bodyPr/>
        <a:lstStyle/>
        <a:p>
          <a:endParaRPr lang="en-US"/>
        </a:p>
      </dgm:t>
    </dgm:pt>
    <dgm:pt modelId="{A7A337B4-E414-4391-A76B-1A0E52FC7B83}" type="sibTrans" cxnId="{5D45D0A7-CE8F-43FB-818F-69BD854C3879}">
      <dgm:prSet/>
      <dgm:spPr/>
      <dgm:t>
        <a:bodyPr/>
        <a:lstStyle/>
        <a:p>
          <a:endParaRPr lang="en-US"/>
        </a:p>
      </dgm:t>
    </dgm:pt>
    <dgm:pt modelId="{02D9BA92-AF83-4CDE-BFC8-4EDA39F5CFB4}">
      <dgm:prSet phldrT="[Text]"/>
      <dgm:spPr/>
      <dgm:t>
        <a:bodyPr/>
        <a:lstStyle/>
        <a:p>
          <a:r>
            <a:rPr lang="es-MX" dirty="0" smtClean="0"/>
            <a:t>Ámbito del aprendizaje </a:t>
          </a:r>
          <a:endParaRPr lang="en-US" dirty="0"/>
        </a:p>
      </dgm:t>
    </dgm:pt>
    <dgm:pt modelId="{68C175E0-1A6E-44EC-B75D-326178601905}" type="parTrans" cxnId="{7E119987-FBE4-41C7-9F1E-C010F4F697B8}">
      <dgm:prSet/>
      <dgm:spPr/>
      <dgm:t>
        <a:bodyPr/>
        <a:lstStyle/>
        <a:p>
          <a:endParaRPr lang="en-US"/>
        </a:p>
      </dgm:t>
    </dgm:pt>
    <dgm:pt modelId="{6197D94A-3EFC-4101-8B02-800EFF72F43E}" type="sibTrans" cxnId="{7E119987-FBE4-41C7-9F1E-C010F4F697B8}">
      <dgm:prSet/>
      <dgm:spPr/>
      <dgm:t>
        <a:bodyPr/>
        <a:lstStyle/>
        <a:p>
          <a:endParaRPr lang="en-US"/>
        </a:p>
      </dgm:t>
    </dgm:pt>
    <dgm:pt modelId="{27545D26-9F2D-4024-A714-3BAC53E002D5}">
      <dgm:prSet phldrT="[Text]"/>
      <dgm:spPr/>
      <dgm:t>
        <a:bodyPr/>
        <a:lstStyle/>
        <a:p>
          <a:r>
            <a:rPr lang="es-MX" dirty="0" smtClean="0"/>
            <a:t>Es la más específica de la actividad mental.</a:t>
          </a:r>
          <a:endParaRPr lang="en-US" dirty="0"/>
        </a:p>
      </dgm:t>
    </dgm:pt>
    <dgm:pt modelId="{5A040ABE-2C62-4BF7-9B9B-DF9735EDAED1}" type="parTrans" cxnId="{82E34F20-7ECA-48BA-946D-079C50317665}">
      <dgm:prSet/>
      <dgm:spPr/>
      <dgm:t>
        <a:bodyPr/>
        <a:lstStyle/>
        <a:p>
          <a:endParaRPr lang="en-US"/>
        </a:p>
      </dgm:t>
    </dgm:pt>
    <dgm:pt modelId="{B29ACD27-AB48-47C5-8626-32C697DB6B20}" type="sibTrans" cxnId="{82E34F20-7ECA-48BA-946D-079C50317665}">
      <dgm:prSet/>
      <dgm:spPr/>
      <dgm:t>
        <a:bodyPr/>
        <a:lstStyle/>
        <a:p>
          <a:endParaRPr lang="en-US"/>
        </a:p>
      </dgm:t>
    </dgm:pt>
    <dgm:pt modelId="{686DD813-035E-406A-9058-0D35CA18A71E}">
      <dgm:prSet phldrT="[Text]"/>
      <dgm:spPr/>
      <dgm:t>
        <a:bodyPr/>
        <a:lstStyle/>
        <a:p>
          <a:r>
            <a:rPr lang="es-MX" dirty="0" smtClean="0"/>
            <a:t>Engloba al ámbito cognitivo y del aprendizaje. </a:t>
          </a:r>
          <a:endParaRPr lang="en-US" dirty="0"/>
        </a:p>
      </dgm:t>
    </dgm:pt>
    <dgm:pt modelId="{A7B7FC88-2041-46E7-8778-FD520B8428A3}" type="parTrans" cxnId="{B86157E9-0021-41CE-B5B3-DD96278A7D7C}">
      <dgm:prSet/>
      <dgm:spPr/>
      <dgm:t>
        <a:bodyPr/>
        <a:lstStyle/>
        <a:p>
          <a:endParaRPr lang="en-US"/>
        </a:p>
      </dgm:t>
    </dgm:pt>
    <dgm:pt modelId="{C07E9FA0-89B9-40CE-A491-2A1CCC7966E8}" type="sibTrans" cxnId="{B86157E9-0021-41CE-B5B3-DD96278A7D7C}">
      <dgm:prSet/>
      <dgm:spPr/>
      <dgm:t>
        <a:bodyPr/>
        <a:lstStyle/>
        <a:p>
          <a:endParaRPr lang="en-US"/>
        </a:p>
      </dgm:t>
    </dgm:pt>
    <dgm:pt modelId="{66521CBB-23DE-4DD5-AA6B-99E360A2061B}">
      <dgm:prSet phldrT="[Text]"/>
      <dgm:spPr/>
      <dgm:t>
        <a:bodyPr/>
        <a:lstStyle/>
        <a:p>
          <a:r>
            <a:rPr lang="es-MX" dirty="0" smtClean="0"/>
            <a:t>Se caracteriza por los aspectos de conocimiento de las actividades mentales, los cuales se desarrollan mediante el lenguaje.</a:t>
          </a:r>
          <a:endParaRPr lang="en-US" dirty="0"/>
        </a:p>
      </dgm:t>
    </dgm:pt>
    <dgm:pt modelId="{4B59F342-1D90-488D-82ED-B4F6E49A5CCD}" type="parTrans" cxnId="{D9788336-2656-4C85-84E8-BC365FE5A26D}">
      <dgm:prSet/>
      <dgm:spPr/>
      <dgm:t>
        <a:bodyPr/>
        <a:lstStyle/>
        <a:p>
          <a:endParaRPr lang="en-US"/>
        </a:p>
      </dgm:t>
    </dgm:pt>
    <dgm:pt modelId="{21CEA875-8CB9-4743-800D-92D967EB4756}" type="sibTrans" cxnId="{D9788336-2656-4C85-84E8-BC365FE5A26D}">
      <dgm:prSet/>
      <dgm:spPr/>
      <dgm:t>
        <a:bodyPr/>
        <a:lstStyle/>
        <a:p>
          <a:endParaRPr lang="en-US"/>
        </a:p>
      </dgm:t>
    </dgm:pt>
    <dgm:pt modelId="{6CC1155F-A1AC-46E9-8A29-2F9DBD9B2FF7}">
      <dgm:prSet phldrT="[Text]"/>
      <dgm:spPr/>
      <dgm:t>
        <a:bodyPr/>
        <a:lstStyle/>
        <a:p>
          <a:r>
            <a:rPr lang="es-MX" dirty="0" smtClean="0"/>
            <a:t>Se caracteriza por los procesos de adquisición, de interiorización, de asimilación, de percepción y de memorización de las actividades de conocimiento. </a:t>
          </a:r>
          <a:endParaRPr lang="en-US" dirty="0"/>
        </a:p>
      </dgm:t>
    </dgm:pt>
    <dgm:pt modelId="{4743441F-4F4C-4E74-AA1F-CD6BB973B435}" type="parTrans" cxnId="{FEEE1DB1-2371-473F-B6A5-5C4367F6D308}">
      <dgm:prSet/>
      <dgm:spPr/>
      <dgm:t>
        <a:bodyPr/>
        <a:lstStyle/>
        <a:p>
          <a:endParaRPr lang="en-US"/>
        </a:p>
      </dgm:t>
    </dgm:pt>
    <dgm:pt modelId="{E2E86A19-44F9-4EFA-9085-5549C5948380}" type="sibTrans" cxnId="{FEEE1DB1-2371-473F-B6A5-5C4367F6D308}">
      <dgm:prSet/>
      <dgm:spPr/>
      <dgm:t>
        <a:bodyPr/>
        <a:lstStyle/>
        <a:p>
          <a:endParaRPr lang="en-US"/>
        </a:p>
      </dgm:t>
    </dgm:pt>
    <dgm:pt modelId="{98832C8D-73AF-4E3C-950A-7880F6FBDD83}" type="pres">
      <dgm:prSet presAssocID="{08D7A296-4513-4206-9206-E3ABBBE5B340}" presName="Name0" presStyleCnt="0">
        <dgm:presLayoutVars>
          <dgm:dir/>
          <dgm:animLvl val="lvl"/>
          <dgm:resizeHandles val="exact"/>
        </dgm:presLayoutVars>
      </dgm:prSet>
      <dgm:spPr/>
      <dgm:t>
        <a:bodyPr/>
        <a:lstStyle/>
        <a:p>
          <a:endParaRPr lang="en-US"/>
        </a:p>
      </dgm:t>
    </dgm:pt>
    <dgm:pt modelId="{B864FDF4-B126-4C75-9C40-29B8D3BF09CA}" type="pres">
      <dgm:prSet presAssocID="{40C0BB94-3645-4EF6-8AA1-62EE950ED5E1}" presName="composite" presStyleCnt="0"/>
      <dgm:spPr/>
    </dgm:pt>
    <dgm:pt modelId="{32CDDE40-FB2F-4398-8B8C-28E0A943DCD1}" type="pres">
      <dgm:prSet presAssocID="{40C0BB94-3645-4EF6-8AA1-62EE950ED5E1}" presName="parTx" presStyleLbl="alignNode1" presStyleIdx="0" presStyleCnt="3">
        <dgm:presLayoutVars>
          <dgm:chMax val="0"/>
          <dgm:chPref val="0"/>
          <dgm:bulletEnabled val="1"/>
        </dgm:presLayoutVars>
      </dgm:prSet>
      <dgm:spPr/>
      <dgm:t>
        <a:bodyPr/>
        <a:lstStyle/>
        <a:p>
          <a:endParaRPr lang="en-US"/>
        </a:p>
      </dgm:t>
    </dgm:pt>
    <dgm:pt modelId="{850ED84A-C1C0-43C5-85D3-A21BEE07C9DF}" type="pres">
      <dgm:prSet presAssocID="{40C0BB94-3645-4EF6-8AA1-62EE950ED5E1}" presName="desTx" presStyleLbl="alignAccFollowNode1" presStyleIdx="0" presStyleCnt="3">
        <dgm:presLayoutVars>
          <dgm:bulletEnabled val="1"/>
        </dgm:presLayoutVars>
      </dgm:prSet>
      <dgm:spPr/>
      <dgm:t>
        <a:bodyPr/>
        <a:lstStyle/>
        <a:p>
          <a:endParaRPr lang="en-US"/>
        </a:p>
      </dgm:t>
    </dgm:pt>
    <dgm:pt modelId="{65A9D03D-EC95-4A3F-A9DA-5CE9F429BB17}" type="pres">
      <dgm:prSet presAssocID="{990E3217-5AB4-433A-B116-280D94630770}" presName="space" presStyleCnt="0"/>
      <dgm:spPr/>
    </dgm:pt>
    <dgm:pt modelId="{ED8AB364-3670-46C0-8025-F02CAACB656E}" type="pres">
      <dgm:prSet presAssocID="{4764BEC3-9952-49B4-B9BB-9CA627694A69}" presName="composite" presStyleCnt="0"/>
      <dgm:spPr/>
    </dgm:pt>
    <dgm:pt modelId="{C2C344ED-D4C2-465C-BBD6-F80025FE6D29}" type="pres">
      <dgm:prSet presAssocID="{4764BEC3-9952-49B4-B9BB-9CA627694A69}" presName="parTx" presStyleLbl="alignNode1" presStyleIdx="1" presStyleCnt="3">
        <dgm:presLayoutVars>
          <dgm:chMax val="0"/>
          <dgm:chPref val="0"/>
          <dgm:bulletEnabled val="1"/>
        </dgm:presLayoutVars>
      </dgm:prSet>
      <dgm:spPr/>
      <dgm:t>
        <a:bodyPr/>
        <a:lstStyle/>
        <a:p>
          <a:endParaRPr lang="en-US"/>
        </a:p>
      </dgm:t>
    </dgm:pt>
    <dgm:pt modelId="{2E61BB93-8A2B-42A0-949B-A359BF7AFB93}" type="pres">
      <dgm:prSet presAssocID="{4764BEC3-9952-49B4-B9BB-9CA627694A69}" presName="desTx" presStyleLbl="alignAccFollowNode1" presStyleIdx="1" presStyleCnt="3">
        <dgm:presLayoutVars>
          <dgm:bulletEnabled val="1"/>
        </dgm:presLayoutVars>
      </dgm:prSet>
      <dgm:spPr/>
      <dgm:t>
        <a:bodyPr/>
        <a:lstStyle/>
        <a:p>
          <a:endParaRPr lang="en-US"/>
        </a:p>
      </dgm:t>
    </dgm:pt>
    <dgm:pt modelId="{41872FBA-4D0B-4DF1-B475-1AA3E7D3CF9A}" type="pres">
      <dgm:prSet presAssocID="{085E9188-8245-427B-ADD0-94C5DC60E786}" presName="space" presStyleCnt="0"/>
      <dgm:spPr/>
    </dgm:pt>
    <dgm:pt modelId="{A41D2C6D-5036-4375-BD81-08D7E5F501E0}" type="pres">
      <dgm:prSet presAssocID="{02D9BA92-AF83-4CDE-BFC8-4EDA39F5CFB4}" presName="composite" presStyleCnt="0"/>
      <dgm:spPr/>
    </dgm:pt>
    <dgm:pt modelId="{592E42FC-8032-4B7C-9572-1C4998E968E3}" type="pres">
      <dgm:prSet presAssocID="{02D9BA92-AF83-4CDE-BFC8-4EDA39F5CFB4}" presName="parTx" presStyleLbl="alignNode1" presStyleIdx="2" presStyleCnt="3">
        <dgm:presLayoutVars>
          <dgm:chMax val="0"/>
          <dgm:chPref val="0"/>
          <dgm:bulletEnabled val="1"/>
        </dgm:presLayoutVars>
      </dgm:prSet>
      <dgm:spPr/>
      <dgm:t>
        <a:bodyPr/>
        <a:lstStyle/>
        <a:p>
          <a:endParaRPr lang="en-US"/>
        </a:p>
      </dgm:t>
    </dgm:pt>
    <dgm:pt modelId="{AE416326-02CE-45FA-891A-9FA86C7115E0}" type="pres">
      <dgm:prSet presAssocID="{02D9BA92-AF83-4CDE-BFC8-4EDA39F5CFB4}" presName="desTx" presStyleLbl="alignAccFollowNode1" presStyleIdx="2" presStyleCnt="3">
        <dgm:presLayoutVars>
          <dgm:bulletEnabled val="1"/>
        </dgm:presLayoutVars>
      </dgm:prSet>
      <dgm:spPr/>
      <dgm:t>
        <a:bodyPr/>
        <a:lstStyle/>
        <a:p>
          <a:endParaRPr lang="en-US"/>
        </a:p>
      </dgm:t>
    </dgm:pt>
  </dgm:ptLst>
  <dgm:cxnLst>
    <dgm:cxn modelId="{FEEE1DB1-2371-473F-B6A5-5C4367F6D308}" srcId="{02D9BA92-AF83-4CDE-BFC8-4EDA39F5CFB4}" destId="{6CC1155F-A1AC-46E9-8A29-2F9DBD9B2FF7}" srcOrd="1" destOrd="0" parTransId="{4743441F-4F4C-4E74-AA1F-CD6BB973B435}" sibTransId="{E2E86A19-44F9-4EFA-9085-5549C5948380}"/>
    <dgm:cxn modelId="{550D3064-0D15-4C44-B913-8ADAA47859DD}" type="presOf" srcId="{40C0BB94-3645-4EF6-8AA1-62EE950ED5E1}" destId="{32CDDE40-FB2F-4398-8B8C-28E0A943DCD1}" srcOrd="0" destOrd="0" presId="urn:microsoft.com/office/officeart/2005/8/layout/hList1"/>
    <dgm:cxn modelId="{F66BDE2C-0220-452B-8732-026C90F1F00E}" srcId="{40C0BB94-3645-4EF6-8AA1-62EE950ED5E1}" destId="{947CBD5E-B533-4832-AE7C-403DE90F6AFB}" srcOrd="0" destOrd="0" parTransId="{DFB9253F-FE62-49B0-9E86-F6156FB4D0D6}" sibTransId="{F80A883A-D8CD-4F0B-ACC7-100D6325A27E}"/>
    <dgm:cxn modelId="{7E119987-FBE4-41C7-9F1E-C010F4F697B8}" srcId="{08D7A296-4513-4206-9206-E3ABBBE5B340}" destId="{02D9BA92-AF83-4CDE-BFC8-4EDA39F5CFB4}" srcOrd="2" destOrd="0" parTransId="{68C175E0-1A6E-44EC-B75D-326178601905}" sibTransId="{6197D94A-3EFC-4101-8B02-800EFF72F43E}"/>
    <dgm:cxn modelId="{B86157E9-0021-41CE-B5B3-DD96278A7D7C}" srcId="{40C0BB94-3645-4EF6-8AA1-62EE950ED5E1}" destId="{686DD813-035E-406A-9058-0D35CA18A71E}" srcOrd="1" destOrd="0" parTransId="{A7B7FC88-2041-46E7-8778-FD520B8428A3}" sibTransId="{C07E9FA0-89B9-40CE-A491-2A1CCC7966E8}"/>
    <dgm:cxn modelId="{E348959B-5880-4B41-93C6-294D698BC879}" type="presOf" srcId="{4764BEC3-9952-49B4-B9BB-9CA627694A69}" destId="{C2C344ED-D4C2-465C-BBD6-F80025FE6D29}" srcOrd="0" destOrd="0" presId="urn:microsoft.com/office/officeart/2005/8/layout/hList1"/>
    <dgm:cxn modelId="{B0189C7F-224B-45C5-875F-68BDC5AD6CF6}" type="presOf" srcId="{27545D26-9F2D-4024-A714-3BAC53E002D5}" destId="{AE416326-02CE-45FA-891A-9FA86C7115E0}" srcOrd="0" destOrd="0" presId="urn:microsoft.com/office/officeart/2005/8/layout/hList1"/>
    <dgm:cxn modelId="{5D45D0A7-CE8F-43FB-818F-69BD854C3879}" srcId="{4764BEC3-9952-49B4-B9BB-9CA627694A69}" destId="{DD9F7923-2463-4BAB-ABC9-889F3644D7BE}" srcOrd="0" destOrd="0" parTransId="{74C316CD-7EB6-49C7-9807-5366E200CC82}" sibTransId="{A7A337B4-E414-4391-A76B-1A0E52FC7B83}"/>
    <dgm:cxn modelId="{82E34F20-7ECA-48BA-946D-079C50317665}" srcId="{02D9BA92-AF83-4CDE-BFC8-4EDA39F5CFB4}" destId="{27545D26-9F2D-4024-A714-3BAC53E002D5}" srcOrd="0" destOrd="0" parTransId="{5A040ABE-2C62-4BF7-9B9B-DF9735EDAED1}" sibTransId="{B29ACD27-AB48-47C5-8626-32C697DB6B20}"/>
    <dgm:cxn modelId="{A700EF28-FE71-41F9-A9CE-51B5CF0098DA}" type="presOf" srcId="{7C60C998-4F5A-4A15-8CBF-0A7F81968BA9}" destId="{850ED84A-C1C0-43C5-85D3-A21BEE07C9DF}" srcOrd="0" destOrd="2" presId="urn:microsoft.com/office/officeart/2005/8/layout/hList1"/>
    <dgm:cxn modelId="{3A50D11E-A4F3-4BCC-980B-A18B946237BE}" srcId="{08D7A296-4513-4206-9206-E3ABBBE5B340}" destId="{40C0BB94-3645-4EF6-8AA1-62EE950ED5E1}" srcOrd="0" destOrd="0" parTransId="{98945A05-7D4D-4014-8B98-5571C51FD373}" sibTransId="{990E3217-5AB4-433A-B116-280D94630770}"/>
    <dgm:cxn modelId="{15324285-5EF5-4EBD-B73B-6588EEBB3DA2}" type="presOf" srcId="{08D7A296-4513-4206-9206-E3ABBBE5B340}" destId="{98832C8D-73AF-4E3C-950A-7880F6FBDD83}" srcOrd="0" destOrd="0" presId="urn:microsoft.com/office/officeart/2005/8/layout/hList1"/>
    <dgm:cxn modelId="{801DD38C-BC91-4468-B00F-2E058EE409C9}" type="presOf" srcId="{66521CBB-23DE-4DD5-AA6B-99E360A2061B}" destId="{2E61BB93-8A2B-42A0-949B-A359BF7AFB93}" srcOrd="0" destOrd="1" presId="urn:microsoft.com/office/officeart/2005/8/layout/hList1"/>
    <dgm:cxn modelId="{4FF4D999-F850-435A-93B8-9EF0541EAA99}" type="presOf" srcId="{6CC1155F-A1AC-46E9-8A29-2F9DBD9B2FF7}" destId="{AE416326-02CE-45FA-891A-9FA86C7115E0}" srcOrd="0" destOrd="1" presId="urn:microsoft.com/office/officeart/2005/8/layout/hList1"/>
    <dgm:cxn modelId="{81020813-43DA-4C06-B14C-3CB9A138F1CB}" srcId="{08D7A296-4513-4206-9206-E3ABBBE5B340}" destId="{4764BEC3-9952-49B4-B9BB-9CA627694A69}" srcOrd="1" destOrd="0" parTransId="{0F388A70-FD0B-4242-B831-39DFC03283EF}" sibTransId="{085E9188-8245-427B-ADD0-94C5DC60E786}"/>
    <dgm:cxn modelId="{D9788336-2656-4C85-84E8-BC365FE5A26D}" srcId="{4764BEC3-9952-49B4-B9BB-9CA627694A69}" destId="{66521CBB-23DE-4DD5-AA6B-99E360A2061B}" srcOrd="1" destOrd="0" parTransId="{4B59F342-1D90-488D-82ED-B4F6E49A5CCD}" sibTransId="{21CEA875-8CB9-4743-800D-92D967EB4756}"/>
    <dgm:cxn modelId="{3403AB65-CF14-4D8C-A0D9-7D75AA4E5FD6}" type="presOf" srcId="{DD9F7923-2463-4BAB-ABC9-889F3644D7BE}" destId="{2E61BB93-8A2B-42A0-949B-A359BF7AFB93}" srcOrd="0" destOrd="0" presId="urn:microsoft.com/office/officeart/2005/8/layout/hList1"/>
    <dgm:cxn modelId="{D9B7CB34-C7AC-45EE-B491-DF49DB28C88D}" type="presOf" srcId="{947CBD5E-B533-4832-AE7C-403DE90F6AFB}" destId="{850ED84A-C1C0-43C5-85D3-A21BEE07C9DF}" srcOrd="0" destOrd="0" presId="urn:microsoft.com/office/officeart/2005/8/layout/hList1"/>
    <dgm:cxn modelId="{5B9E4395-3D14-4B93-9529-5C601BDC1387}" type="presOf" srcId="{02D9BA92-AF83-4CDE-BFC8-4EDA39F5CFB4}" destId="{592E42FC-8032-4B7C-9572-1C4998E968E3}" srcOrd="0" destOrd="0" presId="urn:microsoft.com/office/officeart/2005/8/layout/hList1"/>
    <dgm:cxn modelId="{2A8ACBDD-D9B7-4C55-BE08-2095D5C4C7A8}" type="presOf" srcId="{686DD813-035E-406A-9058-0D35CA18A71E}" destId="{850ED84A-C1C0-43C5-85D3-A21BEE07C9DF}" srcOrd="0" destOrd="1" presId="urn:microsoft.com/office/officeart/2005/8/layout/hList1"/>
    <dgm:cxn modelId="{DCD417B2-6930-4215-B5A4-811B400A30C6}" srcId="{40C0BB94-3645-4EF6-8AA1-62EE950ED5E1}" destId="{7C60C998-4F5A-4A15-8CBF-0A7F81968BA9}" srcOrd="2" destOrd="0" parTransId="{C800D340-1B3E-465C-AD5A-CC45AAC6D138}" sibTransId="{0827CA6A-1691-40DD-9ADF-05F46E4E2F70}"/>
    <dgm:cxn modelId="{6FEB3072-CC02-4414-BB1B-2709F97DE167}" type="presParOf" srcId="{98832C8D-73AF-4E3C-950A-7880F6FBDD83}" destId="{B864FDF4-B126-4C75-9C40-29B8D3BF09CA}" srcOrd="0" destOrd="0" presId="urn:microsoft.com/office/officeart/2005/8/layout/hList1"/>
    <dgm:cxn modelId="{76A5BECB-4B9E-43B2-B123-148D29E7ECAB}" type="presParOf" srcId="{B864FDF4-B126-4C75-9C40-29B8D3BF09CA}" destId="{32CDDE40-FB2F-4398-8B8C-28E0A943DCD1}" srcOrd="0" destOrd="0" presId="urn:microsoft.com/office/officeart/2005/8/layout/hList1"/>
    <dgm:cxn modelId="{424C2407-B41A-4606-953C-79FA48817E04}" type="presParOf" srcId="{B864FDF4-B126-4C75-9C40-29B8D3BF09CA}" destId="{850ED84A-C1C0-43C5-85D3-A21BEE07C9DF}" srcOrd="1" destOrd="0" presId="urn:microsoft.com/office/officeart/2005/8/layout/hList1"/>
    <dgm:cxn modelId="{0AA24A69-8E2C-44BF-AF55-1294481176A9}" type="presParOf" srcId="{98832C8D-73AF-4E3C-950A-7880F6FBDD83}" destId="{65A9D03D-EC95-4A3F-A9DA-5CE9F429BB17}" srcOrd="1" destOrd="0" presId="urn:microsoft.com/office/officeart/2005/8/layout/hList1"/>
    <dgm:cxn modelId="{87CE76AA-625C-4A4B-BDF9-1722079C6E30}" type="presParOf" srcId="{98832C8D-73AF-4E3C-950A-7880F6FBDD83}" destId="{ED8AB364-3670-46C0-8025-F02CAACB656E}" srcOrd="2" destOrd="0" presId="urn:microsoft.com/office/officeart/2005/8/layout/hList1"/>
    <dgm:cxn modelId="{157C82F8-A0CF-45AC-BFDA-1D5FF056F2CC}" type="presParOf" srcId="{ED8AB364-3670-46C0-8025-F02CAACB656E}" destId="{C2C344ED-D4C2-465C-BBD6-F80025FE6D29}" srcOrd="0" destOrd="0" presId="urn:microsoft.com/office/officeart/2005/8/layout/hList1"/>
    <dgm:cxn modelId="{9BE0DFE9-290E-4788-913D-B6FA6B327421}" type="presParOf" srcId="{ED8AB364-3670-46C0-8025-F02CAACB656E}" destId="{2E61BB93-8A2B-42A0-949B-A359BF7AFB93}" srcOrd="1" destOrd="0" presId="urn:microsoft.com/office/officeart/2005/8/layout/hList1"/>
    <dgm:cxn modelId="{FAE99FF0-C16B-462B-8F2A-64B5D6941A99}" type="presParOf" srcId="{98832C8D-73AF-4E3C-950A-7880F6FBDD83}" destId="{41872FBA-4D0B-4DF1-B475-1AA3E7D3CF9A}" srcOrd="3" destOrd="0" presId="urn:microsoft.com/office/officeart/2005/8/layout/hList1"/>
    <dgm:cxn modelId="{FBFF735A-665F-43B5-8B42-144B8460301E}" type="presParOf" srcId="{98832C8D-73AF-4E3C-950A-7880F6FBDD83}" destId="{A41D2C6D-5036-4375-BD81-08D7E5F501E0}" srcOrd="4" destOrd="0" presId="urn:microsoft.com/office/officeart/2005/8/layout/hList1"/>
    <dgm:cxn modelId="{E15E6044-55BB-4B09-BB3F-5FA305BBA26A}" type="presParOf" srcId="{A41D2C6D-5036-4375-BD81-08D7E5F501E0}" destId="{592E42FC-8032-4B7C-9572-1C4998E968E3}" srcOrd="0" destOrd="0" presId="urn:microsoft.com/office/officeart/2005/8/layout/hList1"/>
    <dgm:cxn modelId="{F0520AC0-41C8-423F-A947-6B1753B9655F}" type="presParOf" srcId="{A41D2C6D-5036-4375-BD81-08D7E5F501E0}" destId="{AE416326-02CE-45FA-891A-9FA86C7115E0}"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555E1C-1F9E-47C7-8D07-8D033BA2463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631AB91-2C88-4216-BDD2-809D0C5BFDF5}">
      <dgm:prSet phldrT="[Text]"/>
      <dgm:spPr>
        <a:solidFill>
          <a:schemeClr val="accent1">
            <a:lumMod val="75000"/>
          </a:schemeClr>
        </a:solidFill>
      </dgm:spPr>
      <dgm:t>
        <a:bodyPr/>
        <a:lstStyle/>
        <a:p>
          <a:r>
            <a:rPr lang="en-US" dirty="0" smtClean="0"/>
            <a:t>MAPA COGNITIVO</a:t>
          </a:r>
          <a:endParaRPr lang="en-US" dirty="0"/>
        </a:p>
      </dgm:t>
    </dgm:pt>
    <dgm:pt modelId="{6BCD67BE-6EBB-4641-8915-46B8E4A60C06}" type="parTrans" cxnId="{0B5897F9-CE2C-4444-9C5B-14359EFFCC0D}">
      <dgm:prSet/>
      <dgm:spPr/>
      <dgm:t>
        <a:bodyPr/>
        <a:lstStyle/>
        <a:p>
          <a:endParaRPr lang="en-US"/>
        </a:p>
      </dgm:t>
    </dgm:pt>
    <dgm:pt modelId="{961C4CC2-0445-4872-B7C8-DE35DDC9BF4F}" type="sibTrans" cxnId="{0B5897F9-CE2C-4444-9C5B-14359EFFCC0D}">
      <dgm:prSet/>
      <dgm:spPr/>
      <dgm:t>
        <a:bodyPr/>
        <a:lstStyle/>
        <a:p>
          <a:endParaRPr lang="en-US"/>
        </a:p>
      </dgm:t>
    </dgm:pt>
    <dgm:pt modelId="{4A895121-A99C-487B-986A-F0A90B01EC0A}">
      <dgm:prSet phldrT="[Text]"/>
      <dgm:spPr>
        <a:solidFill>
          <a:schemeClr val="accent1">
            <a:lumMod val="75000"/>
          </a:schemeClr>
        </a:solidFill>
      </dgm:spPr>
      <dgm:t>
        <a:bodyPr/>
        <a:lstStyle/>
        <a:p>
          <a:r>
            <a:rPr lang="es-MX" dirty="0" smtClean="0"/>
            <a:t>NIVELES Y DIMENSIONES DE LAS LÓGICAS</a:t>
          </a:r>
          <a:endParaRPr lang="en-US" dirty="0"/>
        </a:p>
      </dgm:t>
    </dgm:pt>
    <dgm:pt modelId="{110837E0-6ED9-41CB-B07F-86CB336B573B}" type="parTrans" cxnId="{95FCCA7D-5D6D-45A9-B1D9-6B6329424018}">
      <dgm:prSet/>
      <dgm:spPr/>
      <dgm:t>
        <a:bodyPr/>
        <a:lstStyle/>
        <a:p>
          <a:endParaRPr lang="en-US"/>
        </a:p>
      </dgm:t>
    </dgm:pt>
    <dgm:pt modelId="{B088B4F8-F493-48D1-8C10-E2808478EC5C}" type="sibTrans" cxnId="{95FCCA7D-5D6D-45A9-B1D9-6B6329424018}">
      <dgm:prSet/>
      <dgm:spPr/>
      <dgm:t>
        <a:bodyPr/>
        <a:lstStyle/>
        <a:p>
          <a:endParaRPr lang="en-US"/>
        </a:p>
      </dgm:t>
    </dgm:pt>
    <dgm:pt modelId="{F62DDF9D-41CF-45F2-BBA3-91F7D42F03F3}">
      <dgm:prSet phldrT="[Text]"/>
      <dgm:spPr>
        <a:solidFill>
          <a:schemeClr val="accent1">
            <a:lumMod val="75000"/>
          </a:schemeClr>
        </a:solidFill>
      </dgm:spPr>
      <dgm:t>
        <a:bodyPr/>
        <a:lstStyle/>
        <a:p>
          <a:r>
            <a:rPr lang="es-MX" dirty="0" smtClean="0"/>
            <a:t>NIVELES Y DIMENSIONES DE LAS INTELIGENCIAS</a:t>
          </a:r>
          <a:endParaRPr lang="en-US" dirty="0"/>
        </a:p>
      </dgm:t>
    </dgm:pt>
    <dgm:pt modelId="{24FC9743-A25C-4F3D-8153-2CEBC0DDB835}" type="parTrans" cxnId="{0B7049B8-513A-4E70-AFC8-4A3B1334864F}">
      <dgm:prSet/>
      <dgm:spPr/>
      <dgm:t>
        <a:bodyPr/>
        <a:lstStyle/>
        <a:p>
          <a:endParaRPr lang="en-US"/>
        </a:p>
      </dgm:t>
    </dgm:pt>
    <dgm:pt modelId="{3E631A7B-A936-48F6-8D55-A6554C71756E}" type="sibTrans" cxnId="{0B7049B8-513A-4E70-AFC8-4A3B1334864F}">
      <dgm:prSet/>
      <dgm:spPr/>
      <dgm:t>
        <a:bodyPr/>
        <a:lstStyle/>
        <a:p>
          <a:endParaRPr lang="en-US"/>
        </a:p>
      </dgm:t>
    </dgm:pt>
    <dgm:pt modelId="{43FF5898-79E0-4F5D-8A85-5473B0DF6AA9}" type="pres">
      <dgm:prSet presAssocID="{19555E1C-1F9E-47C7-8D07-8D033BA2463D}" presName="diagram" presStyleCnt="0">
        <dgm:presLayoutVars>
          <dgm:chPref val="1"/>
          <dgm:dir/>
          <dgm:animOne val="branch"/>
          <dgm:animLvl val="lvl"/>
          <dgm:resizeHandles val="exact"/>
        </dgm:presLayoutVars>
      </dgm:prSet>
      <dgm:spPr/>
      <dgm:t>
        <a:bodyPr/>
        <a:lstStyle/>
        <a:p>
          <a:endParaRPr lang="en-US"/>
        </a:p>
      </dgm:t>
    </dgm:pt>
    <dgm:pt modelId="{3B92EA19-92E9-443F-8C04-8FBE4828A4DC}" type="pres">
      <dgm:prSet presAssocID="{E631AB91-2C88-4216-BDD2-809D0C5BFDF5}" presName="root1" presStyleCnt="0"/>
      <dgm:spPr/>
    </dgm:pt>
    <dgm:pt modelId="{FC67FABD-F3DC-4A57-B05E-0903AB30662A}" type="pres">
      <dgm:prSet presAssocID="{E631AB91-2C88-4216-BDD2-809D0C5BFDF5}" presName="LevelOneTextNode" presStyleLbl="node0" presStyleIdx="0" presStyleCnt="1">
        <dgm:presLayoutVars>
          <dgm:chPref val="3"/>
        </dgm:presLayoutVars>
      </dgm:prSet>
      <dgm:spPr/>
      <dgm:t>
        <a:bodyPr/>
        <a:lstStyle/>
        <a:p>
          <a:endParaRPr lang="en-US"/>
        </a:p>
      </dgm:t>
    </dgm:pt>
    <dgm:pt modelId="{3F0C8BB4-105E-4BDC-97E5-4750FA836194}" type="pres">
      <dgm:prSet presAssocID="{E631AB91-2C88-4216-BDD2-809D0C5BFDF5}" presName="level2hierChild" presStyleCnt="0"/>
      <dgm:spPr/>
    </dgm:pt>
    <dgm:pt modelId="{DED519C4-0A1E-4221-8A8B-656721F634DE}" type="pres">
      <dgm:prSet presAssocID="{110837E0-6ED9-41CB-B07F-86CB336B573B}" presName="conn2-1" presStyleLbl="parChTrans1D2" presStyleIdx="0" presStyleCnt="2"/>
      <dgm:spPr/>
      <dgm:t>
        <a:bodyPr/>
        <a:lstStyle/>
        <a:p>
          <a:endParaRPr lang="en-US"/>
        </a:p>
      </dgm:t>
    </dgm:pt>
    <dgm:pt modelId="{660C5DD4-D4D4-48FD-B8FC-6163C019DA12}" type="pres">
      <dgm:prSet presAssocID="{110837E0-6ED9-41CB-B07F-86CB336B573B}" presName="connTx" presStyleLbl="parChTrans1D2" presStyleIdx="0" presStyleCnt="2"/>
      <dgm:spPr/>
      <dgm:t>
        <a:bodyPr/>
        <a:lstStyle/>
        <a:p>
          <a:endParaRPr lang="en-US"/>
        </a:p>
      </dgm:t>
    </dgm:pt>
    <dgm:pt modelId="{664EBFBE-F6E2-4C34-BC49-D6FEBB1ECC99}" type="pres">
      <dgm:prSet presAssocID="{4A895121-A99C-487B-986A-F0A90B01EC0A}" presName="root2" presStyleCnt="0"/>
      <dgm:spPr/>
    </dgm:pt>
    <dgm:pt modelId="{EFB024E2-F7A1-4421-88EB-5D23FC2309EE}" type="pres">
      <dgm:prSet presAssocID="{4A895121-A99C-487B-986A-F0A90B01EC0A}" presName="LevelTwoTextNode" presStyleLbl="node2" presStyleIdx="0" presStyleCnt="2">
        <dgm:presLayoutVars>
          <dgm:chPref val="3"/>
        </dgm:presLayoutVars>
      </dgm:prSet>
      <dgm:spPr/>
      <dgm:t>
        <a:bodyPr/>
        <a:lstStyle/>
        <a:p>
          <a:endParaRPr lang="en-US"/>
        </a:p>
      </dgm:t>
    </dgm:pt>
    <dgm:pt modelId="{1E12EFAF-7CC2-494B-AC95-C8D02314F8BE}" type="pres">
      <dgm:prSet presAssocID="{4A895121-A99C-487B-986A-F0A90B01EC0A}" presName="level3hierChild" presStyleCnt="0"/>
      <dgm:spPr/>
    </dgm:pt>
    <dgm:pt modelId="{B0791B14-FE29-4E91-A1DC-DD1E07059F68}" type="pres">
      <dgm:prSet presAssocID="{24FC9743-A25C-4F3D-8153-2CEBC0DDB835}" presName="conn2-1" presStyleLbl="parChTrans1D2" presStyleIdx="1" presStyleCnt="2"/>
      <dgm:spPr/>
      <dgm:t>
        <a:bodyPr/>
        <a:lstStyle/>
        <a:p>
          <a:endParaRPr lang="en-US"/>
        </a:p>
      </dgm:t>
    </dgm:pt>
    <dgm:pt modelId="{0BA7A531-33C3-41AC-8492-CAF1138CC0EC}" type="pres">
      <dgm:prSet presAssocID="{24FC9743-A25C-4F3D-8153-2CEBC0DDB835}" presName="connTx" presStyleLbl="parChTrans1D2" presStyleIdx="1" presStyleCnt="2"/>
      <dgm:spPr/>
      <dgm:t>
        <a:bodyPr/>
        <a:lstStyle/>
        <a:p>
          <a:endParaRPr lang="en-US"/>
        </a:p>
      </dgm:t>
    </dgm:pt>
    <dgm:pt modelId="{95CD9256-831F-4794-A142-4D5517812924}" type="pres">
      <dgm:prSet presAssocID="{F62DDF9D-41CF-45F2-BBA3-91F7D42F03F3}" presName="root2" presStyleCnt="0"/>
      <dgm:spPr/>
    </dgm:pt>
    <dgm:pt modelId="{7B329906-CB13-430A-9A72-A82C46C378D2}" type="pres">
      <dgm:prSet presAssocID="{F62DDF9D-41CF-45F2-BBA3-91F7D42F03F3}" presName="LevelTwoTextNode" presStyleLbl="node2" presStyleIdx="1" presStyleCnt="2">
        <dgm:presLayoutVars>
          <dgm:chPref val="3"/>
        </dgm:presLayoutVars>
      </dgm:prSet>
      <dgm:spPr/>
      <dgm:t>
        <a:bodyPr/>
        <a:lstStyle/>
        <a:p>
          <a:endParaRPr lang="en-US"/>
        </a:p>
      </dgm:t>
    </dgm:pt>
    <dgm:pt modelId="{D4B4D28B-32A3-4C6C-A4FB-71BD7F2439C8}" type="pres">
      <dgm:prSet presAssocID="{F62DDF9D-41CF-45F2-BBA3-91F7D42F03F3}" presName="level3hierChild" presStyleCnt="0"/>
      <dgm:spPr/>
    </dgm:pt>
  </dgm:ptLst>
  <dgm:cxnLst>
    <dgm:cxn modelId="{90D79975-B8D9-472D-9C56-B8E35F5B8900}" type="presOf" srcId="{F62DDF9D-41CF-45F2-BBA3-91F7D42F03F3}" destId="{7B329906-CB13-430A-9A72-A82C46C378D2}" srcOrd="0" destOrd="0" presId="urn:microsoft.com/office/officeart/2005/8/layout/hierarchy2"/>
    <dgm:cxn modelId="{0B7049B8-513A-4E70-AFC8-4A3B1334864F}" srcId="{E631AB91-2C88-4216-BDD2-809D0C5BFDF5}" destId="{F62DDF9D-41CF-45F2-BBA3-91F7D42F03F3}" srcOrd="1" destOrd="0" parTransId="{24FC9743-A25C-4F3D-8153-2CEBC0DDB835}" sibTransId="{3E631A7B-A936-48F6-8D55-A6554C71756E}"/>
    <dgm:cxn modelId="{95FCCA7D-5D6D-45A9-B1D9-6B6329424018}" srcId="{E631AB91-2C88-4216-BDD2-809D0C5BFDF5}" destId="{4A895121-A99C-487B-986A-F0A90B01EC0A}" srcOrd="0" destOrd="0" parTransId="{110837E0-6ED9-41CB-B07F-86CB336B573B}" sibTransId="{B088B4F8-F493-48D1-8C10-E2808478EC5C}"/>
    <dgm:cxn modelId="{EA31176A-C1D3-4769-8001-094A435EB41E}" type="presOf" srcId="{110837E0-6ED9-41CB-B07F-86CB336B573B}" destId="{DED519C4-0A1E-4221-8A8B-656721F634DE}" srcOrd="0" destOrd="0" presId="urn:microsoft.com/office/officeart/2005/8/layout/hierarchy2"/>
    <dgm:cxn modelId="{0FD4AF04-0A27-4A86-BB47-0BFFE4CE9569}" type="presOf" srcId="{4A895121-A99C-487B-986A-F0A90B01EC0A}" destId="{EFB024E2-F7A1-4421-88EB-5D23FC2309EE}" srcOrd="0" destOrd="0" presId="urn:microsoft.com/office/officeart/2005/8/layout/hierarchy2"/>
    <dgm:cxn modelId="{49641C31-5DBF-478E-A367-CFBC739620F8}" type="presOf" srcId="{110837E0-6ED9-41CB-B07F-86CB336B573B}" destId="{660C5DD4-D4D4-48FD-B8FC-6163C019DA12}" srcOrd="1" destOrd="0" presId="urn:microsoft.com/office/officeart/2005/8/layout/hierarchy2"/>
    <dgm:cxn modelId="{F3167C3D-58B1-4B92-9A7A-A4CC9458598D}" type="presOf" srcId="{24FC9743-A25C-4F3D-8153-2CEBC0DDB835}" destId="{B0791B14-FE29-4E91-A1DC-DD1E07059F68}" srcOrd="0" destOrd="0" presId="urn:microsoft.com/office/officeart/2005/8/layout/hierarchy2"/>
    <dgm:cxn modelId="{FAFE64CB-7241-4A05-82B2-33DEDD63747B}" type="presOf" srcId="{24FC9743-A25C-4F3D-8153-2CEBC0DDB835}" destId="{0BA7A531-33C3-41AC-8492-CAF1138CC0EC}" srcOrd="1" destOrd="0" presId="urn:microsoft.com/office/officeart/2005/8/layout/hierarchy2"/>
    <dgm:cxn modelId="{B99199FB-9C5B-48F6-87BF-CED4F949A18D}" type="presOf" srcId="{19555E1C-1F9E-47C7-8D07-8D033BA2463D}" destId="{43FF5898-79E0-4F5D-8A85-5473B0DF6AA9}" srcOrd="0" destOrd="0" presId="urn:microsoft.com/office/officeart/2005/8/layout/hierarchy2"/>
    <dgm:cxn modelId="{0B5897F9-CE2C-4444-9C5B-14359EFFCC0D}" srcId="{19555E1C-1F9E-47C7-8D07-8D033BA2463D}" destId="{E631AB91-2C88-4216-BDD2-809D0C5BFDF5}" srcOrd="0" destOrd="0" parTransId="{6BCD67BE-6EBB-4641-8915-46B8E4A60C06}" sibTransId="{961C4CC2-0445-4872-B7C8-DE35DDC9BF4F}"/>
    <dgm:cxn modelId="{A4AC8768-0D92-4A76-9B78-60A1D6A120CF}" type="presOf" srcId="{E631AB91-2C88-4216-BDD2-809D0C5BFDF5}" destId="{FC67FABD-F3DC-4A57-B05E-0903AB30662A}" srcOrd="0" destOrd="0" presId="urn:microsoft.com/office/officeart/2005/8/layout/hierarchy2"/>
    <dgm:cxn modelId="{987E2375-B1B9-44AC-855B-3103F6947057}" type="presParOf" srcId="{43FF5898-79E0-4F5D-8A85-5473B0DF6AA9}" destId="{3B92EA19-92E9-443F-8C04-8FBE4828A4DC}" srcOrd="0" destOrd="0" presId="urn:microsoft.com/office/officeart/2005/8/layout/hierarchy2"/>
    <dgm:cxn modelId="{7F2637C9-F936-4388-B597-2157FD5653C7}" type="presParOf" srcId="{3B92EA19-92E9-443F-8C04-8FBE4828A4DC}" destId="{FC67FABD-F3DC-4A57-B05E-0903AB30662A}" srcOrd="0" destOrd="0" presId="urn:microsoft.com/office/officeart/2005/8/layout/hierarchy2"/>
    <dgm:cxn modelId="{4EE383F7-B72F-4614-A6A2-A7DB0D37B6FA}" type="presParOf" srcId="{3B92EA19-92E9-443F-8C04-8FBE4828A4DC}" destId="{3F0C8BB4-105E-4BDC-97E5-4750FA836194}" srcOrd="1" destOrd="0" presId="urn:microsoft.com/office/officeart/2005/8/layout/hierarchy2"/>
    <dgm:cxn modelId="{4561F492-92F5-4DF0-B530-0A6FA174C299}" type="presParOf" srcId="{3F0C8BB4-105E-4BDC-97E5-4750FA836194}" destId="{DED519C4-0A1E-4221-8A8B-656721F634DE}" srcOrd="0" destOrd="0" presId="urn:microsoft.com/office/officeart/2005/8/layout/hierarchy2"/>
    <dgm:cxn modelId="{2C2737D2-8197-4669-9BDB-87C84B05ACBF}" type="presParOf" srcId="{DED519C4-0A1E-4221-8A8B-656721F634DE}" destId="{660C5DD4-D4D4-48FD-B8FC-6163C019DA12}" srcOrd="0" destOrd="0" presId="urn:microsoft.com/office/officeart/2005/8/layout/hierarchy2"/>
    <dgm:cxn modelId="{CEA0C634-B550-4978-A2C2-04A377D3584F}" type="presParOf" srcId="{3F0C8BB4-105E-4BDC-97E5-4750FA836194}" destId="{664EBFBE-F6E2-4C34-BC49-D6FEBB1ECC99}" srcOrd="1" destOrd="0" presId="urn:microsoft.com/office/officeart/2005/8/layout/hierarchy2"/>
    <dgm:cxn modelId="{4260C064-B442-4375-AC99-75B6328A0214}" type="presParOf" srcId="{664EBFBE-F6E2-4C34-BC49-D6FEBB1ECC99}" destId="{EFB024E2-F7A1-4421-88EB-5D23FC2309EE}" srcOrd="0" destOrd="0" presId="urn:microsoft.com/office/officeart/2005/8/layout/hierarchy2"/>
    <dgm:cxn modelId="{3E549921-4DEF-4B4B-9E4C-150A7EA5EC4E}" type="presParOf" srcId="{664EBFBE-F6E2-4C34-BC49-D6FEBB1ECC99}" destId="{1E12EFAF-7CC2-494B-AC95-C8D02314F8BE}" srcOrd="1" destOrd="0" presId="urn:microsoft.com/office/officeart/2005/8/layout/hierarchy2"/>
    <dgm:cxn modelId="{33D440A4-206B-4D83-95FC-F5C1C9AD3385}" type="presParOf" srcId="{3F0C8BB4-105E-4BDC-97E5-4750FA836194}" destId="{B0791B14-FE29-4E91-A1DC-DD1E07059F68}" srcOrd="2" destOrd="0" presId="urn:microsoft.com/office/officeart/2005/8/layout/hierarchy2"/>
    <dgm:cxn modelId="{DA8731AE-6530-4C88-B38C-A358C5D32CCD}" type="presParOf" srcId="{B0791B14-FE29-4E91-A1DC-DD1E07059F68}" destId="{0BA7A531-33C3-41AC-8492-CAF1138CC0EC}" srcOrd="0" destOrd="0" presId="urn:microsoft.com/office/officeart/2005/8/layout/hierarchy2"/>
    <dgm:cxn modelId="{55787102-6020-4236-9D53-163CF1682551}" type="presParOf" srcId="{3F0C8BB4-105E-4BDC-97E5-4750FA836194}" destId="{95CD9256-831F-4794-A142-4D5517812924}" srcOrd="3" destOrd="0" presId="urn:microsoft.com/office/officeart/2005/8/layout/hierarchy2"/>
    <dgm:cxn modelId="{5FEECD8C-76FA-46D3-948A-A58B078DDC08}" type="presParOf" srcId="{95CD9256-831F-4794-A142-4D5517812924}" destId="{7B329906-CB13-430A-9A72-A82C46C378D2}" srcOrd="0" destOrd="0" presId="urn:microsoft.com/office/officeart/2005/8/layout/hierarchy2"/>
    <dgm:cxn modelId="{9058F11A-5AF2-4C05-BBF3-C18166027A6C}" type="presParOf" srcId="{95CD9256-831F-4794-A142-4D5517812924}" destId="{D4B4D28B-32A3-4C6C-A4FB-71BD7F2439C8}"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26F354-8165-4447-8983-0EB22F7F2267}"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426296A3-3EAE-487E-8007-89E699B539EC}">
      <dgm:prSet phldrT="[Text]"/>
      <dgm:spPr>
        <a:solidFill>
          <a:schemeClr val="accent1">
            <a:lumMod val="75000"/>
          </a:schemeClr>
        </a:solidFill>
      </dgm:spPr>
      <dgm:t>
        <a:bodyPr/>
        <a:lstStyle/>
        <a:p>
          <a:r>
            <a:rPr lang="es-MX" b="1" dirty="0" smtClean="0"/>
            <a:t>NIVELES Y DIMENSIONES DE LAS LOGICAS</a:t>
          </a:r>
          <a:endParaRPr lang="en-US" dirty="0"/>
        </a:p>
      </dgm:t>
    </dgm:pt>
    <dgm:pt modelId="{81F24D09-5A83-419F-A9F9-92133A176855}" type="parTrans" cxnId="{295A0F7B-A80C-405E-95F5-64A6FBD64021}">
      <dgm:prSet/>
      <dgm:spPr/>
      <dgm:t>
        <a:bodyPr/>
        <a:lstStyle/>
        <a:p>
          <a:endParaRPr lang="en-US"/>
        </a:p>
      </dgm:t>
    </dgm:pt>
    <dgm:pt modelId="{B8E9A1EE-4465-4191-A69F-0B27B0EABBD7}" type="sibTrans" cxnId="{295A0F7B-A80C-405E-95F5-64A6FBD64021}">
      <dgm:prSet/>
      <dgm:spPr/>
      <dgm:t>
        <a:bodyPr/>
        <a:lstStyle/>
        <a:p>
          <a:endParaRPr lang="en-US"/>
        </a:p>
      </dgm:t>
    </dgm:pt>
    <dgm:pt modelId="{EA162B62-614A-4559-BFEC-483AE26283A6}">
      <dgm:prSet phldrT="[Text]"/>
      <dgm:spPr/>
      <dgm:t>
        <a:bodyPr/>
        <a:lstStyle/>
        <a:p>
          <a:r>
            <a:rPr lang="es-MX" dirty="0" smtClean="0"/>
            <a:t>A). LOGICA SENSO-MOTORA</a:t>
          </a:r>
          <a:endParaRPr lang="en-US" b="1" dirty="0"/>
        </a:p>
      </dgm:t>
    </dgm:pt>
    <dgm:pt modelId="{232AD5A3-CFAB-4BC8-9820-A7F183B18296}" type="parTrans" cxnId="{90CAAA8C-89E1-48A0-A7E3-1C0BCA0956E8}">
      <dgm:prSet/>
      <dgm:spPr/>
      <dgm:t>
        <a:bodyPr/>
        <a:lstStyle/>
        <a:p>
          <a:endParaRPr lang="en-US"/>
        </a:p>
      </dgm:t>
    </dgm:pt>
    <dgm:pt modelId="{60F78AA8-5F98-461E-A1C1-43D243DA502F}" type="sibTrans" cxnId="{90CAAA8C-89E1-48A0-A7E3-1C0BCA0956E8}">
      <dgm:prSet/>
      <dgm:spPr/>
      <dgm:t>
        <a:bodyPr/>
        <a:lstStyle/>
        <a:p>
          <a:endParaRPr lang="en-US"/>
        </a:p>
      </dgm:t>
    </dgm:pt>
    <dgm:pt modelId="{1C9F98CB-BAAA-46BD-AA52-D32EA4E4B1D6}">
      <dgm:prSet phldrT="[Text]"/>
      <dgm:spPr/>
      <dgm:t>
        <a:bodyPr/>
        <a:lstStyle/>
        <a:p>
          <a:r>
            <a:rPr lang="es-MX" dirty="0" smtClean="0"/>
            <a:t>B). LOGICA EMOCIONAL</a:t>
          </a:r>
          <a:endParaRPr lang="en-US" dirty="0"/>
        </a:p>
      </dgm:t>
    </dgm:pt>
    <dgm:pt modelId="{9F55B33B-EA21-4644-BDC8-AB61C8A65458}" type="parTrans" cxnId="{04CD787F-4472-4C3B-9F87-245C774BD7C4}">
      <dgm:prSet/>
      <dgm:spPr/>
      <dgm:t>
        <a:bodyPr/>
        <a:lstStyle/>
        <a:p>
          <a:endParaRPr lang="en-US"/>
        </a:p>
      </dgm:t>
    </dgm:pt>
    <dgm:pt modelId="{E0D12AC5-CF22-429B-B22F-51100296D03F}" type="sibTrans" cxnId="{04CD787F-4472-4C3B-9F87-245C774BD7C4}">
      <dgm:prSet/>
      <dgm:spPr/>
      <dgm:t>
        <a:bodyPr/>
        <a:lstStyle/>
        <a:p>
          <a:endParaRPr lang="en-US"/>
        </a:p>
      </dgm:t>
    </dgm:pt>
    <dgm:pt modelId="{D20C5715-70E7-4B3C-A105-869A5CE9C448}">
      <dgm:prSet phldrT="[Text]"/>
      <dgm:spPr>
        <a:solidFill>
          <a:schemeClr val="accent1">
            <a:lumMod val="75000"/>
          </a:schemeClr>
        </a:solidFill>
      </dgm:spPr>
      <dgm:t>
        <a:bodyPr/>
        <a:lstStyle/>
        <a:p>
          <a:r>
            <a:rPr lang="es-MX" b="1" dirty="0" smtClean="0"/>
            <a:t>NIVELES Y DIMENSIONES DE LAS INTELIGENCIAS </a:t>
          </a:r>
          <a:endParaRPr lang="en-US" dirty="0"/>
        </a:p>
      </dgm:t>
    </dgm:pt>
    <dgm:pt modelId="{339A0038-4789-4307-A77F-BF4D613B66E4}" type="parTrans" cxnId="{7A3DFD13-4A3B-43CE-B549-285DD10BDAD0}">
      <dgm:prSet/>
      <dgm:spPr/>
      <dgm:t>
        <a:bodyPr/>
        <a:lstStyle/>
        <a:p>
          <a:endParaRPr lang="en-US"/>
        </a:p>
      </dgm:t>
    </dgm:pt>
    <dgm:pt modelId="{0FB67ACA-8803-469E-8B73-1E7F55F24A92}" type="sibTrans" cxnId="{7A3DFD13-4A3B-43CE-B549-285DD10BDAD0}">
      <dgm:prSet/>
      <dgm:spPr/>
      <dgm:t>
        <a:bodyPr/>
        <a:lstStyle/>
        <a:p>
          <a:endParaRPr lang="en-US"/>
        </a:p>
      </dgm:t>
    </dgm:pt>
    <dgm:pt modelId="{0AFABA6F-35DA-43D7-914E-D71D2B95FFC4}">
      <dgm:prSet phldrT="[Text]"/>
      <dgm:spPr/>
      <dgm:t>
        <a:bodyPr/>
        <a:lstStyle/>
        <a:p>
          <a:r>
            <a:rPr lang="es-MX" dirty="0" smtClean="0"/>
            <a:t>A). INTELIGENCIA EXPERIMENTAL/OPERACIONAL</a:t>
          </a:r>
          <a:endParaRPr lang="en-US" dirty="0"/>
        </a:p>
      </dgm:t>
    </dgm:pt>
    <dgm:pt modelId="{EDC2F72F-053E-4AD7-828C-E826D7F9E568}" type="parTrans" cxnId="{53BA8172-CAEE-490A-9737-64DDADED3316}">
      <dgm:prSet/>
      <dgm:spPr/>
      <dgm:t>
        <a:bodyPr/>
        <a:lstStyle/>
        <a:p>
          <a:endParaRPr lang="en-US"/>
        </a:p>
      </dgm:t>
    </dgm:pt>
    <dgm:pt modelId="{6572A483-7560-413E-B308-000AC7BE849A}" type="sibTrans" cxnId="{53BA8172-CAEE-490A-9737-64DDADED3316}">
      <dgm:prSet/>
      <dgm:spPr/>
      <dgm:t>
        <a:bodyPr/>
        <a:lstStyle/>
        <a:p>
          <a:endParaRPr lang="en-US"/>
        </a:p>
      </dgm:t>
    </dgm:pt>
    <dgm:pt modelId="{B0819C3C-82A0-428B-978A-692F1032E8AF}">
      <dgm:prSet phldrT="[Text]"/>
      <dgm:spPr/>
      <dgm:t>
        <a:bodyPr/>
        <a:lstStyle/>
        <a:p>
          <a:r>
            <a:rPr lang="es-MX" dirty="0" smtClean="0"/>
            <a:t>B). INTELIGENCIA FUNCIONAL/SITUACIONAL</a:t>
          </a:r>
          <a:endParaRPr lang="en-US" dirty="0"/>
        </a:p>
      </dgm:t>
    </dgm:pt>
    <dgm:pt modelId="{87B9DFC6-D93A-46F9-90A6-BB711DD837BE}" type="parTrans" cxnId="{EC0E789F-C12B-4A18-88AB-372D1C7A820D}">
      <dgm:prSet/>
      <dgm:spPr/>
      <dgm:t>
        <a:bodyPr/>
        <a:lstStyle/>
        <a:p>
          <a:endParaRPr lang="en-US"/>
        </a:p>
      </dgm:t>
    </dgm:pt>
    <dgm:pt modelId="{C4D66E9C-6C24-4D51-9215-740FE4D2B776}" type="sibTrans" cxnId="{EC0E789F-C12B-4A18-88AB-372D1C7A820D}">
      <dgm:prSet/>
      <dgm:spPr/>
      <dgm:t>
        <a:bodyPr/>
        <a:lstStyle/>
        <a:p>
          <a:endParaRPr lang="en-US"/>
        </a:p>
      </dgm:t>
    </dgm:pt>
    <dgm:pt modelId="{84895BBC-8469-43B9-89C6-796E633C27E1}">
      <dgm:prSet phldrT="[Text]"/>
      <dgm:spPr/>
      <dgm:t>
        <a:bodyPr/>
        <a:lstStyle/>
        <a:p>
          <a:r>
            <a:rPr lang="es-MX" dirty="0" smtClean="0"/>
            <a:t>C).  LOGICA DE CONOCIMIENTO</a:t>
          </a:r>
          <a:endParaRPr lang="en-US" dirty="0"/>
        </a:p>
      </dgm:t>
    </dgm:pt>
    <dgm:pt modelId="{9BAACE6D-C08C-403B-A602-5EDB3926C48C}" type="parTrans" cxnId="{C9862CE4-CCBF-4F3C-8691-FA776BE77BFD}">
      <dgm:prSet/>
      <dgm:spPr/>
      <dgm:t>
        <a:bodyPr/>
        <a:lstStyle/>
        <a:p>
          <a:endParaRPr lang="en-US"/>
        </a:p>
      </dgm:t>
    </dgm:pt>
    <dgm:pt modelId="{CDDC611B-5571-44A1-9AE4-025D14FCC46C}" type="sibTrans" cxnId="{C9862CE4-CCBF-4F3C-8691-FA776BE77BFD}">
      <dgm:prSet/>
      <dgm:spPr/>
      <dgm:t>
        <a:bodyPr/>
        <a:lstStyle/>
        <a:p>
          <a:endParaRPr lang="en-US"/>
        </a:p>
      </dgm:t>
    </dgm:pt>
    <dgm:pt modelId="{11450F9A-F426-4DD2-965E-D33448BA92D3}">
      <dgm:prSet phldrT="[Text]"/>
      <dgm:spPr/>
      <dgm:t>
        <a:bodyPr/>
        <a:lstStyle/>
        <a:p>
          <a:r>
            <a:rPr lang="es-MX" dirty="0" smtClean="0"/>
            <a:t>D). LOGICA DE IMAGINACION</a:t>
          </a:r>
          <a:endParaRPr lang="en-US" dirty="0"/>
        </a:p>
      </dgm:t>
    </dgm:pt>
    <dgm:pt modelId="{48C4C9B0-2D6F-47E2-AC2D-7BCCC2F23170}" type="parTrans" cxnId="{091BBD46-B6A7-46FF-9A40-60C156509EA0}">
      <dgm:prSet/>
      <dgm:spPr/>
      <dgm:t>
        <a:bodyPr/>
        <a:lstStyle/>
        <a:p>
          <a:endParaRPr lang="en-US"/>
        </a:p>
      </dgm:t>
    </dgm:pt>
    <dgm:pt modelId="{FD52722A-80A8-4F14-BC71-5FDB74BC923C}" type="sibTrans" cxnId="{091BBD46-B6A7-46FF-9A40-60C156509EA0}">
      <dgm:prSet/>
      <dgm:spPr/>
      <dgm:t>
        <a:bodyPr/>
        <a:lstStyle/>
        <a:p>
          <a:endParaRPr lang="en-US"/>
        </a:p>
      </dgm:t>
    </dgm:pt>
    <dgm:pt modelId="{68CAEDFE-AAED-4111-B407-A9DF7CF41096}">
      <dgm:prSet phldrT="[Text]"/>
      <dgm:spPr/>
      <dgm:t>
        <a:bodyPr/>
        <a:lstStyle/>
        <a:p>
          <a:r>
            <a:rPr lang="es-MX" dirty="0" smtClean="0"/>
            <a:t>E). LOGICA DE REFLEXION</a:t>
          </a:r>
          <a:endParaRPr lang="en-US" dirty="0"/>
        </a:p>
      </dgm:t>
    </dgm:pt>
    <dgm:pt modelId="{F1866D88-C462-49E1-98B1-D7AB3F7F4D16}" type="parTrans" cxnId="{8CB3BD4E-03A4-4F2F-9C47-E42294A4CCBA}">
      <dgm:prSet/>
      <dgm:spPr/>
      <dgm:t>
        <a:bodyPr/>
        <a:lstStyle/>
        <a:p>
          <a:endParaRPr lang="en-US"/>
        </a:p>
      </dgm:t>
    </dgm:pt>
    <dgm:pt modelId="{88A881FF-34A7-4214-A389-3A9109FD97EB}" type="sibTrans" cxnId="{8CB3BD4E-03A4-4F2F-9C47-E42294A4CCBA}">
      <dgm:prSet/>
      <dgm:spPr/>
      <dgm:t>
        <a:bodyPr/>
        <a:lstStyle/>
        <a:p>
          <a:endParaRPr lang="en-US"/>
        </a:p>
      </dgm:t>
    </dgm:pt>
    <dgm:pt modelId="{36DE7D22-E924-4304-A55A-84E5691BF894}">
      <dgm:prSet phldrT="[Text]"/>
      <dgm:spPr/>
      <dgm:t>
        <a:bodyPr/>
        <a:lstStyle/>
        <a:p>
          <a:r>
            <a:rPr lang="es-MX" dirty="0" smtClean="0"/>
            <a:t>C). INTELIGENCIA ESTRUCTURAL/CONSTRUCTIVA</a:t>
          </a:r>
          <a:endParaRPr lang="en-US" dirty="0"/>
        </a:p>
      </dgm:t>
    </dgm:pt>
    <dgm:pt modelId="{082ABCB0-988D-46D8-B63B-5014EA41F7EB}" type="parTrans" cxnId="{81139763-5C7A-443E-823F-07535F230B14}">
      <dgm:prSet/>
      <dgm:spPr/>
      <dgm:t>
        <a:bodyPr/>
        <a:lstStyle/>
        <a:p>
          <a:endParaRPr lang="en-US"/>
        </a:p>
      </dgm:t>
    </dgm:pt>
    <dgm:pt modelId="{58F73B03-C89B-4126-B1AF-C0D56247F9B9}" type="sibTrans" cxnId="{81139763-5C7A-443E-823F-07535F230B14}">
      <dgm:prSet/>
      <dgm:spPr/>
      <dgm:t>
        <a:bodyPr/>
        <a:lstStyle/>
        <a:p>
          <a:endParaRPr lang="en-US"/>
        </a:p>
      </dgm:t>
    </dgm:pt>
    <dgm:pt modelId="{0B376F0E-A14B-407D-8B75-B6AB8106E3E8}">
      <dgm:prSet phldrT="[Text]"/>
      <dgm:spPr/>
      <dgm:t>
        <a:bodyPr/>
        <a:lstStyle/>
        <a:p>
          <a:r>
            <a:rPr lang="es-MX" dirty="0" smtClean="0"/>
            <a:t>D). INTELIGENCIAS HIPOTETICA/GENERATIVA</a:t>
          </a:r>
          <a:endParaRPr lang="en-US" dirty="0"/>
        </a:p>
      </dgm:t>
    </dgm:pt>
    <dgm:pt modelId="{B56A4EFC-D539-49F8-B558-E8FB74435F67}" type="parTrans" cxnId="{FEA17443-FF9C-4A25-8B94-94E210CAD083}">
      <dgm:prSet/>
      <dgm:spPr/>
      <dgm:t>
        <a:bodyPr/>
        <a:lstStyle/>
        <a:p>
          <a:endParaRPr lang="en-US"/>
        </a:p>
      </dgm:t>
    </dgm:pt>
    <dgm:pt modelId="{FE47B0C4-CA80-4B84-98C6-583E7CDA8F51}" type="sibTrans" cxnId="{FEA17443-FF9C-4A25-8B94-94E210CAD083}">
      <dgm:prSet/>
      <dgm:spPr/>
      <dgm:t>
        <a:bodyPr/>
        <a:lstStyle/>
        <a:p>
          <a:endParaRPr lang="en-US"/>
        </a:p>
      </dgm:t>
    </dgm:pt>
    <dgm:pt modelId="{54009C74-264F-4120-BE58-2956B22346D7}">
      <dgm:prSet phldrT="[Text]"/>
      <dgm:spPr/>
      <dgm:t>
        <a:bodyPr/>
        <a:lstStyle/>
        <a:p>
          <a:r>
            <a:rPr lang="es-MX" dirty="0" smtClean="0"/>
            <a:t>E). INTELIGENCIA SIMBOLICA/SISTEMICA</a:t>
          </a:r>
          <a:endParaRPr lang="en-US" dirty="0"/>
        </a:p>
      </dgm:t>
    </dgm:pt>
    <dgm:pt modelId="{DEE6E21D-6739-4E25-924E-C77EEC55E965}" type="parTrans" cxnId="{4520C66A-42E2-49C9-BD30-D461232D4695}">
      <dgm:prSet/>
      <dgm:spPr/>
      <dgm:t>
        <a:bodyPr/>
        <a:lstStyle/>
        <a:p>
          <a:endParaRPr lang="en-US"/>
        </a:p>
      </dgm:t>
    </dgm:pt>
    <dgm:pt modelId="{717F4D26-6CFC-473D-8797-30C44A6BAF46}" type="sibTrans" cxnId="{4520C66A-42E2-49C9-BD30-D461232D4695}">
      <dgm:prSet/>
      <dgm:spPr/>
      <dgm:t>
        <a:bodyPr/>
        <a:lstStyle/>
        <a:p>
          <a:endParaRPr lang="en-US"/>
        </a:p>
      </dgm:t>
    </dgm:pt>
    <dgm:pt modelId="{16DD0FDD-5563-4F8D-BB7F-CF8741F50888}" type="pres">
      <dgm:prSet presAssocID="{0526F354-8165-4447-8983-0EB22F7F2267}" presName="diagram" presStyleCnt="0">
        <dgm:presLayoutVars>
          <dgm:chPref val="1"/>
          <dgm:dir/>
          <dgm:animOne val="branch"/>
          <dgm:animLvl val="lvl"/>
          <dgm:resizeHandles/>
        </dgm:presLayoutVars>
      </dgm:prSet>
      <dgm:spPr/>
      <dgm:t>
        <a:bodyPr/>
        <a:lstStyle/>
        <a:p>
          <a:endParaRPr lang="en-US"/>
        </a:p>
      </dgm:t>
    </dgm:pt>
    <dgm:pt modelId="{405DF555-BD6E-4244-91A5-69706BCF91A3}" type="pres">
      <dgm:prSet presAssocID="{426296A3-3EAE-487E-8007-89E699B539EC}" presName="root" presStyleCnt="0"/>
      <dgm:spPr/>
    </dgm:pt>
    <dgm:pt modelId="{FD00A3F9-A8A7-48C8-B83D-50FBA118D3BF}" type="pres">
      <dgm:prSet presAssocID="{426296A3-3EAE-487E-8007-89E699B539EC}" presName="rootComposite" presStyleCnt="0"/>
      <dgm:spPr/>
    </dgm:pt>
    <dgm:pt modelId="{C87618CE-79AE-4DC2-872A-368BB0EE5F51}" type="pres">
      <dgm:prSet presAssocID="{426296A3-3EAE-487E-8007-89E699B539EC}" presName="rootText" presStyleLbl="node1" presStyleIdx="0" presStyleCnt="2" custScaleX="209384"/>
      <dgm:spPr/>
      <dgm:t>
        <a:bodyPr/>
        <a:lstStyle/>
        <a:p>
          <a:endParaRPr lang="en-US"/>
        </a:p>
      </dgm:t>
    </dgm:pt>
    <dgm:pt modelId="{09EB8283-A7E0-4A43-836B-CF2CEF93868A}" type="pres">
      <dgm:prSet presAssocID="{426296A3-3EAE-487E-8007-89E699B539EC}" presName="rootConnector" presStyleLbl="node1" presStyleIdx="0" presStyleCnt="2"/>
      <dgm:spPr/>
      <dgm:t>
        <a:bodyPr/>
        <a:lstStyle/>
        <a:p>
          <a:endParaRPr lang="en-US"/>
        </a:p>
      </dgm:t>
    </dgm:pt>
    <dgm:pt modelId="{CEC25356-148B-49BA-B357-04D8D2D93FA8}" type="pres">
      <dgm:prSet presAssocID="{426296A3-3EAE-487E-8007-89E699B539EC}" presName="childShape" presStyleCnt="0"/>
      <dgm:spPr/>
    </dgm:pt>
    <dgm:pt modelId="{10089714-1B91-4217-8B52-E28BB5F26113}" type="pres">
      <dgm:prSet presAssocID="{232AD5A3-CFAB-4BC8-9820-A7F183B18296}" presName="Name13" presStyleLbl="parChTrans1D2" presStyleIdx="0" presStyleCnt="10"/>
      <dgm:spPr/>
      <dgm:t>
        <a:bodyPr/>
        <a:lstStyle/>
        <a:p>
          <a:endParaRPr lang="en-US"/>
        </a:p>
      </dgm:t>
    </dgm:pt>
    <dgm:pt modelId="{6282934A-D76A-4252-A54C-D7652CE15207}" type="pres">
      <dgm:prSet presAssocID="{EA162B62-614A-4559-BFEC-483AE26283A6}" presName="childText" presStyleLbl="bgAcc1" presStyleIdx="0" presStyleCnt="10" custScaleX="194540">
        <dgm:presLayoutVars>
          <dgm:bulletEnabled val="1"/>
        </dgm:presLayoutVars>
      </dgm:prSet>
      <dgm:spPr/>
      <dgm:t>
        <a:bodyPr/>
        <a:lstStyle/>
        <a:p>
          <a:endParaRPr lang="en-US"/>
        </a:p>
      </dgm:t>
    </dgm:pt>
    <dgm:pt modelId="{BB8F3A34-3EED-416B-955A-41D5E98C6897}" type="pres">
      <dgm:prSet presAssocID="{9F55B33B-EA21-4644-BDC8-AB61C8A65458}" presName="Name13" presStyleLbl="parChTrans1D2" presStyleIdx="1" presStyleCnt="10"/>
      <dgm:spPr/>
      <dgm:t>
        <a:bodyPr/>
        <a:lstStyle/>
        <a:p>
          <a:endParaRPr lang="en-US"/>
        </a:p>
      </dgm:t>
    </dgm:pt>
    <dgm:pt modelId="{7C996C12-B45E-4E34-9EB7-D4C22AF287AB}" type="pres">
      <dgm:prSet presAssocID="{1C9F98CB-BAAA-46BD-AA52-D32EA4E4B1D6}" presName="childText" presStyleLbl="bgAcc1" presStyleIdx="1" presStyleCnt="10" custScaleX="191077">
        <dgm:presLayoutVars>
          <dgm:bulletEnabled val="1"/>
        </dgm:presLayoutVars>
      </dgm:prSet>
      <dgm:spPr/>
      <dgm:t>
        <a:bodyPr/>
        <a:lstStyle/>
        <a:p>
          <a:endParaRPr lang="en-US"/>
        </a:p>
      </dgm:t>
    </dgm:pt>
    <dgm:pt modelId="{05C9DD18-8FD6-4F61-A8E7-F481897E3E68}" type="pres">
      <dgm:prSet presAssocID="{9BAACE6D-C08C-403B-A602-5EDB3926C48C}" presName="Name13" presStyleLbl="parChTrans1D2" presStyleIdx="2" presStyleCnt="10"/>
      <dgm:spPr/>
      <dgm:t>
        <a:bodyPr/>
        <a:lstStyle/>
        <a:p>
          <a:endParaRPr lang="en-US"/>
        </a:p>
      </dgm:t>
    </dgm:pt>
    <dgm:pt modelId="{4F9F25D5-BD64-4CBA-A0FA-B7A4181BAE7E}" type="pres">
      <dgm:prSet presAssocID="{84895BBC-8469-43B9-89C6-796E633C27E1}" presName="childText" presStyleLbl="bgAcc1" presStyleIdx="2" presStyleCnt="10" custScaleX="182040">
        <dgm:presLayoutVars>
          <dgm:bulletEnabled val="1"/>
        </dgm:presLayoutVars>
      </dgm:prSet>
      <dgm:spPr/>
      <dgm:t>
        <a:bodyPr/>
        <a:lstStyle/>
        <a:p>
          <a:endParaRPr lang="en-US"/>
        </a:p>
      </dgm:t>
    </dgm:pt>
    <dgm:pt modelId="{766A2DF0-5B8C-4537-A4EE-2B5F96B6F8B0}" type="pres">
      <dgm:prSet presAssocID="{48C4C9B0-2D6F-47E2-AC2D-7BCCC2F23170}" presName="Name13" presStyleLbl="parChTrans1D2" presStyleIdx="3" presStyleCnt="10"/>
      <dgm:spPr/>
      <dgm:t>
        <a:bodyPr/>
        <a:lstStyle/>
        <a:p>
          <a:endParaRPr lang="en-US"/>
        </a:p>
      </dgm:t>
    </dgm:pt>
    <dgm:pt modelId="{A346B65D-4C15-4CEA-8C4C-4E3528EEFEE4}" type="pres">
      <dgm:prSet presAssocID="{11450F9A-F426-4DD2-965E-D33448BA92D3}" presName="childText" presStyleLbl="bgAcc1" presStyleIdx="3" presStyleCnt="10" custScaleX="200790">
        <dgm:presLayoutVars>
          <dgm:bulletEnabled val="1"/>
        </dgm:presLayoutVars>
      </dgm:prSet>
      <dgm:spPr/>
      <dgm:t>
        <a:bodyPr/>
        <a:lstStyle/>
        <a:p>
          <a:endParaRPr lang="en-US"/>
        </a:p>
      </dgm:t>
    </dgm:pt>
    <dgm:pt modelId="{FA7DF63D-4F35-45F0-A44C-C0C5EB235B81}" type="pres">
      <dgm:prSet presAssocID="{F1866D88-C462-49E1-98B1-D7AB3F7F4D16}" presName="Name13" presStyleLbl="parChTrans1D2" presStyleIdx="4" presStyleCnt="10"/>
      <dgm:spPr/>
      <dgm:t>
        <a:bodyPr/>
        <a:lstStyle/>
        <a:p>
          <a:endParaRPr lang="en-US"/>
        </a:p>
      </dgm:t>
    </dgm:pt>
    <dgm:pt modelId="{9F23CBDD-75DB-4DFB-90AE-7339F5DD79FF}" type="pres">
      <dgm:prSet presAssocID="{68CAEDFE-AAED-4111-B407-A9DF7CF41096}" presName="childText" presStyleLbl="bgAcc1" presStyleIdx="4" presStyleCnt="10" custScaleX="194538">
        <dgm:presLayoutVars>
          <dgm:bulletEnabled val="1"/>
        </dgm:presLayoutVars>
      </dgm:prSet>
      <dgm:spPr/>
      <dgm:t>
        <a:bodyPr/>
        <a:lstStyle/>
        <a:p>
          <a:endParaRPr lang="en-US"/>
        </a:p>
      </dgm:t>
    </dgm:pt>
    <dgm:pt modelId="{7AF61CC0-10ED-4257-9D41-6D711B5BCF5D}" type="pres">
      <dgm:prSet presAssocID="{D20C5715-70E7-4B3C-A105-869A5CE9C448}" presName="root" presStyleCnt="0"/>
      <dgm:spPr/>
    </dgm:pt>
    <dgm:pt modelId="{BC27B6B6-1781-4340-A789-652B776D9523}" type="pres">
      <dgm:prSet presAssocID="{D20C5715-70E7-4B3C-A105-869A5CE9C448}" presName="rootComposite" presStyleCnt="0"/>
      <dgm:spPr/>
    </dgm:pt>
    <dgm:pt modelId="{C186713B-57DF-44BC-9EF4-4DCE3BAC47F7}" type="pres">
      <dgm:prSet presAssocID="{D20C5715-70E7-4B3C-A105-869A5CE9C448}" presName="rootText" presStyleLbl="node1" presStyleIdx="1" presStyleCnt="2" custScaleX="284448"/>
      <dgm:spPr/>
      <dgm:t>
        <a:bodyPr/>
        <a:lstStyle/>
        <a:p>
          <a:endParaRPr lang="en-US"/>
        </a:p>
      </dgm:t>
    </dgm:pt>
    <dgm:pt modelId="{D5ACC260-7E79-46EF-96C0-9B7D4CDD38A3}" type="pres">
      <dgm:prSet presAssocID="{D20C5715-70E7-4B3C-A105-869A5CE9C448}" presName="rootConnector" presStyleLbl="node1" presStyleIdx="1" presStyleCnt="2"/>
      <dgm:spPr/>
      <dgm:t>
        <a:bodyPr/>
        <a:lstStyle/>
        <a:p>
          <a:endParaRPr lang="en-US"/>
        </a:p>
      </dgm:t>
    </dgm:pt>
    <dgm:pt modelId="{DC992828-FFC5-478A-B848-AD4BD3FEDC7D}" type="pres">
      <dgm:prSet presAssocID="{D20C5715-70E7-4B3C-A105-869A5CE9C448}" presName="childShape" presStyleCnt="0"/>
      <dgm:spPr/>
    </dgm:pt>
    <dgm:pt modelId="{FE489FDE-30C8-4A30-93B8-6F69E9EB1FB9}" type="pres">
      <dgm:prSet presAssocID="{EDC2F72F-053E-4AD7-828C-E826D7F9E568}" presName="Name13" presStyleLbl="parChTrans1D2" presStyleIdx="5" presStyleCnt="10"/>
      <dgm:spPr/>
      <dgm:t>
        <a:bodyPr/>
        <a:lstStyle/>
        <a:p>
          <a:endParaRPr lang="en-US"/>
        </a:p>
      </dgm:t>
    </dgm:pt>
    <dgm:pt modelId="{F7FA530D-70F1-4A06-8D6B-1D7911DC4B47}" type="pres">
      <dgm:prSet presAssocID="{0AFABA6F-35DA-43D7-914E-D71D2B95FFC4}" presName="childText" presStyleLbl="bgAcc1" presStyleIdx="5" presStyleCnt="10" custScaleX="268020">
        <dgm:presLayoutVars>
          <dgm:bulletEnabled val="1"/>
        </dgm:presLayoutVars>
      </dgm:prSet>
      <dgm:spPr/>
      <dgm:t>
        <a:bodyPr/>
        <a:lstStyle/>
        <a:p>
          <a:endParaRPr lang="en-US"/>
        </a:p>
      </dgm:t>
    </dgm:pt>
    <dgm:pt modelId="{7976EAE2-A22D-4CB0-8A5E-E3833D31F8E6}" type="pres">
      <dgm:prSet presAssocID="{87B9DFC6-D93A-46F9-90A6-BB711DD837BE}" presName="Name13" presStyleLbl="parChTrans1D2" presStyleIdx="6" presStyleCnt="10"/>
      <dgm:spPr/>
      <dgm:t>
        <a:bodyPr/>
        <a:lstStyle/>
        <a:p>
          <a:endParaRPr lang="en-US"/>
        </a:p>
      </dgm:t>
    </dgm:pt>
    <dgm:pt modelId="{2064ADC6-4B0E-4DA1-8E9E-A680A27B4D20}" type="pres">
      <dgm:prSet presAssocID="{B0819C3C-82A0-428B-978A-692F1032E8AF}" presName="childText" presStyleLbl="bgAcc1" presStyleIdx="6" presStyleCnt="10" custScaleX="271945">
        <dgm:presLayoutVars>
          <dgm:bulletEnabled val="1"/>
        </dgm:presLayoutVars>
      </dgm:prSet>
      <dgm:spPr/>
      <dgm:t>
        <a:bodyPr/>
        <a:lstStyle/>
        <a:p>
          <a:endParaRPr lang="en-US"/>
        </a:p>
      </dgm:t>
    </dgm:pt>
    <dgm:pt modelId="{4A6198B7-461C-469B-AC51-A4907DA7F00A}" type="pres">
      <dgm:prSet presAssocID="{082ABCB0-988D-46D8-B63B-5014EA41F7EB}" presName="Name13" presStyleLbl="parChTrans1D2" presStyleIdx="7" presStyleCnt="10"/>
      <dgm:spPr/>
      <dgm:t>
        <a:bodyPr/>
        <a:lstStyle/>
        <a:p>
          <a:endParaRPr lang="en-US"/>
        </a:p>
      </dgm:t>
    </dgm:pt>
    <dgm:pt modelId="{F5BB9E31-2EDC-47A9-8DE7-CC4C3DD0B61D}" type="pres">
      <dgm:prSet presAssocID="{36DE7D22-E924-4304-A55A-84E5691BF894}" presName="childText" presStyleLbl="bgAcc1" presStyleIdx="7" presStyleCnt="10" custScaleX="271945">
        <dgm:presLayoutVars>
          <dgm:bulletEnabled val="1"/>
        </dgm:presLayoutVars>
      </dgm:prSet>
      <dgm:spPr/>
      <dgm:t>
        <a:bodyPr/>
        <a:lstStyle/>
        <a:p>
          <a:endParaRPr lang="en-US"/>
        </a:p>
      </dgm:t>
    </dgm:pt>
    <dgm:pt modelId="{39A299EE-D9FC-4FAD-BB35-990996C4E735}" type="pres">
      <dgm:prSet presAssocID="{B56A4EFC-D539-49F8-B558-E8FB74435F67}" presName="Name13" presStyleLbl="parChTrans1D2" presStyleIdx="8" presStyleCnt="10"/>
      <dgm:spPr/>
      <dgm:t>
        <a:bodyPr/>
        <a:lstStyle/>
        <a:p>
          <a:endParaRPr lang="en-US"/>
        </a:p>
      </dgm:t>
    </dgm:pt>
    <dgm:pt modelId="{26032400-5F97-4732-8113-133865410EA5}" type="pres">
      <dgm:prSet presAssocID="{0B376F0E-A14B-407D-8B75-B6AB8106E3E8}" presName="childText" presStyleLbl="bgAcc1" presStyleIdx="8" presStyleCnt="10" custScaleX="271945">
        <dgm:presLayoutVars>
          <dgm:bulletEnabled val="1"/>
        </dgm:presLayoutVars>
      </dgm:prSet>
      <dgm:spPr/>
      <dgm:t>
        <a:bodyPr/>
        <a:lstStyle/>
        <a:p>
          <a:endParaRPr lang="en-US"/>
        </a:p>
      </dgm:t>
    </dgm:pt>
    <dgm:pt modelId="{1B8C3A23-48D2-4E83-A576-798224434879}" type="pres">
      <dgm:prSet presAssocID="{DEE6E21D-6739-4E25-924E-C77EEC55E965}" presName="Name13" presStyleLbl="parChTrans1D2" presStyleIdx="9" presStyleCnt="10"/>
      <dgm:spPr/>
      <dgm:t>
        <a:bodyPr/>
        <a:lstStyle/>
        <a:p>
          <a:endParaRPr lang="en-US"/>
        </a:p>
      </dgm:t>
    </dgm:pt>
    <dgm:pt modelId="{57745635-12E6-4A07-8FFC-5A40C9B0AD1E}" type="pres">
      <dgm:prSet presAssocID="{54009C74-264F-4120-BE58-2956B22346D7}" presName="childText" presStyleLbl="bgAcc1" presStyleIdx="9" presStyleCnt="10" custScaleX="271945">
        <dgm:presLayoutVars>
          <dgm:bulletEnabled val="1"/>
        </dgm:presLayoutVars>
      </dgm:prSet>
      <dgm:spPr/>
      <dgm:t>
        <a:bodyPr/>
        <a:lstStyle/>
        <a:p>
          <a:endParaRPr lang="en-US"/>
        </a:p>
      </dgm:t>
    </dgm:pt>
  </dgm:ptLst>
  <dgm:cxnLst>
    <dgm:cxn modelId="{DCED7C0D-4CD8-44A7-8817-65EECC7B5AC5}" type="presOf" srcId="{426296A3-3EAE-487E-8007-89E699B539EC}" destId="{09EB8283-A7E0-4A43-836B-CF2CEF93868A}" srcOrd="1" destOrd="0" presId="urn:microsoft.com/office/officeart/2005/8/layout/hierarchy3"/>
    <dgm:cxn modelId="{22DD408B-75EB-48FB-BA84-12DCFE04FC95}" type="presOf" srcId="{9F55B33B-EA21-4644-BDC8-AB61C8A65458}" destId="{BB8F3A34-3EED-416B-955A-41D5E98C6897}" srcOrd="0" destOrd="0" presId="urn:microsoft.com/office/officeart/2005/8/layout/hierarchy3"/>
    <dgm:cxn modelId="{5E97FD8F-85CC-4D40-BE0D-121844AE0B22}" type="presOf" srcId="{11450F9A-F426-4DD2-965E-D33448BA92D3}" destId="{A346B65D-4C15-4CEA-8C4C-4E3528EEFEE4}" srcOrd="0" destOrd="0" presId="urn:microsoft.com/office/officeart/2005/8/layout/hierarchy3"/>
    <dgm:cxn modelId="{EC0E789F-C12B-4A18-88AB-372D1C7A820D}" srcId="{D20C5715-70E7-4B3C-A105-869A5CE9C448}" destId="{B0819C3C-82A0-428B-978A-692F1032E8AF}" srcOrd="1" destOrd="0" parTransId="{87B9DFC6-D93A-46F9-90A6-BB711DD837BE}" sibTransId="{C4D66E9C-6C24-4D51-9215-740FE4D2B776}"/>
    <dgm:cxn modelId="{89544006-31E6-46D2-86FB-53B70033C996}" type="presOf" srcId="{87B9DFC6-D93A-46F9-90A6-BB711DD837BE}" destId="{7976EAE2-A22D-4CB0-8A5E-E3833D31F8E6}" srcOrd="0" destOrd="0" presId="urn:microsoft.com/office/officeart/2005/8/layout/hierarchy3"/>
    <dgm:cxn modelId="{9637AC4A-5FC1-4A9D-A97F-BD42CA4339B7}" type="presOf" srcId="{B56A4EFC-D539-49F8-B558-E8FB74435F67}" destId="{39A299EE-D9FC-4FAD-BB35-990996C4E735}" srcOrd="0" destOrd="0" presId="urn:microsoft.com/office/officeart/2005/8/layout/hierarchy3"/>
    <dgm:cxn modelId="{667FBC2F-1197-4908-8936-47E0B618F8A7}" type="presOf" srcId="{B0819C3C-82A0-428B-978A-692F1032E8AF}" destId="{2064ADC6-4B0E-4DA1-8E9E-A680A27B4D20}" srcOrd="0" destOrd="0" presId="urn:microsoft.com/office/officeart/2005/8/layout/hierarchy3"/>
    <dgm:cxn modelId="{78623717-3713-4BE7-8B16-904214A512FB}" type="presOf" srcId="{9BAACE6D-C08C-403B-A602-5EDB3926C48C}" destId="{05C9DD18-8FD6-4F61-A8E7-F481897E3E68}" srcOrd="0" destOrd="0" presId="urn:microsoft.com/office/officeart/2005/8/layout/hierarchy3"/>
    <dgm:cxn modelId="{091BBD46-B6A7-46FF-9A40-60C156509EA0}" srcId="{426296A3-3EAE-487E-8007-89E699B539EC}" destId="{11450F9A-F426-4DD2-965E-D33448BA92D3}" srcOrd="3" destOrd="0" parTransId="{48C4C9B0-2D6F-47E2-AC2D-7BCCC2F23170}" sibTransId="{FD52722A-80A8-4F14-BC71-5FDB74BC923C}"/>
    <dgm:cxn modelId="{295A0F7B-A80C-405E-95F5-64A6FBD64021}" srcId="{0526F354-8165-4447-8983-0EB22F7F2267}" destId="{426296A3-3EAE-487E-8007-89E699B539EC}" srcOrd="0" destOrd="0" parTransId="{81F24D09-5A83-419F-A9F9-92133A176855}" sibTransId="{B8E9A1EE-4465-4191-A69F-0B27B0EABBD7}"/>
    <dgm:cxn modelId="{C9862CE4-CCBF-4F3C-8691-FA776BE77BFD}" srcId="{426296A3-3EAE-487E-8007-89E699B539EC}" destId="{84895BBC-8469-43B9-89C6-796E633C27E1}" srcOrd="2" destOrd="0" parTransId="{9BAACE6D-C08C-403B-A602-5EDB3926C48C}" sibTransId="{CDDC611B-5571-44A1-9AE4-025D14FCC46C}"/>
    <dgm:cxn modelId="{A2233914-43B9-4644-B6E9-0DE5CF85B478}" type="presOf" srcId="{232AD5A3-CFAB-4BC8-9820-A7F183B18296}" destId="{10089714-1B91-4217-8B52-E28BB5F26113}" srcOrd="0" destOrd="0" presId="urn:microsoft.com/office/officeart/2005/8/layout/hierarchy3"/>
    <dgm:cxn modelId="{710EE246-4D58-424B-8F48-74C3342F43C7}" type="presOf" srcId="{F1866D88-C462-49E1-98B1-D7AB3F7F4D16}" destId="{FA7DF63D-4F35-45F0-A44C-C0C5EB235B81}" srcOrd="0" destOrd="0" presId="urn:microsoft.com/office/officeart/2005/8/layout/hierarchy3"/>
    <dgm:cxn modelId="{90CAAA8C-89E1-48A0-A7E3-1C0BCA0956E8}" srcId="{426296A3-3EAE-487E-8007-89E699B539EC}" destId="{EA162B62-614A-4559-BFEC-483AE26283A6}" srcOrd="0" destOrd="0" parTransId="{232AD5A3-CFAB-4BC8-9820-A7F183B18296}" sibTransId="{60F78AA8-5F98-461E-A1C1-43D243DA502F}"/>
    <dgm:cxn modelId="{A20BA59B-038A-45CE-90F7-9112BE0AC926}" type="presOf" srcId="{082ABCB0-988D-46D8-B63B-5014EA41F7EB}" destId="{4A6198B7-461C-469B-AC51-A4907DA7F00A}" srcOrd="0" destOrd="0" presId="urn:microsoft.com/office/officeart/2005/8/layout/hierarchy3"/>
    <dgm:cxn modelId="{7A3DFD13-4A3B-43CE-B549-285DD10BDAD0}" srcId="{0526F354-8165-4447-8983-0EB22F7F2267}" destId="{D20C5715-70E7-4B3C-A105-869A5CE9C448}" srcOrd="1" destOrd="0" parTransId="{339A0038-4789-4307-A77F-BF4D613B66E4}" sibTransId="{0FB67ACA-8803-469E-8B73-1E7F55F24A92}"/>
    <dgm:cxn modelId="{8AAEF30A-2AC7-43A5-9852-E0332D700842}" type="presOf" srcId="{68CAEDFE-AAED-4111-B407-A9DF7CF41096}" destId="{9F23CBDD-75DB-4DFB-90AE-7339F5DD79FF}" srcOrd="0" destOrd="0" presId="urn:microsoft.com/office/officeart/2005/8/layout/hierarchy3"/>
    <dgm:cxn modelId="{F072AEEE-2ED8-406A-B384-5B046740E848}" type="presOf" srcId="{D20C5715-70E7-4B3C-A105-869A5CE9C448}" destId="{C186713B-57DF-44BC-9EF4-4DCE3BAC47F7}" srcOrd="0" destOrd="0" presId="urn:microsoft.com/office/officeart/2005/8/layout/hierarchy3"/>
    <dgm:cxn modelId="{DD62C389-85E2-484A-AAEB-30E68DD364A6}" type="presOf" srcId="{EDC2F72F-053E-4AD7-828C-E826D7F9E568}" destId="{FE489FDE-30C8-4A30-93B8-6F69E9EB1FB9}" srcOrd="0" destOrd="0" presId="urn:microsoft.com/office/officeart/2005/8/layout/hierarchy3"/>
    <dgm:cxn modelId="{C814239D-0F98-444A-B763-4348CDBED664}" type="presOf" srcId="{36DE7D22-E924-4304-A55A-84E5691BF894}" destId="{F5BB9E31-2EDC-47A9-8DE7-CC4C3DD0B61D}" srcOrd="0" destOrd="0" presId="urn:microsoft.com/office/officeart/2005/8/layout/hierarchy3"/>
    <dgm:cxn modelId="{FEA17443-FF9C-4A25-8B94-94E210CAD083}" srcId="{D20C5715-70E7-4B3C-A105-869A5CE9C448}" destId="{0B376F0E-A14B-407D-8B75-B6AB8106E3E8}" srcOrd="3" destOrd="0" parTransId="{B56A4EFC-D539-49F8-B558-E8FB74435F67}" sibTransId="{FE47B0C4-CA80-4B84-98C6-583E7CDA8F51}"/>
    <dgm:cxn modelId="{B13F6849-3CA9-4D95-AC2A-91C412277CED}" type="presOf" srcId="{54009C74-264F-4120-BE58-2956B22346D7}" destId="{57745635-12E6-4A07-8FFC-5A40C9B0AD1E}" srcOrd="0" destOrd="0" presId="urn:microsoft.com/office/officeart/2005/8/layout/hierarchy3"/>
    <dgm:cxn modelId="{E564D22D-D645-42EC-A1AD-0A3A093F3AC5}" type="presOf" srcId="{84895BBC-8469-43B9-89C6-796E633C27E1}" destId="{4F9F25D5-BD64-4CBA-A0FA-B7A4181BAE7E}" srcOrd="0" destOrd="0" presId="urn:microsoft.com/office/officeart/2005/8/layout/hierarchy3"/>
    <dgm:cxn modelId="{04CD787F-4472-4C3B-9F87-245C774BD7C4}" srcId="{426296A3-3EAE-487E-8007-89E699B539EC}" destId="{1C9F98CB-BAAA-46BD-AA52-D32EA4E4B1D6}" srcOrd="1" destOrd="0" parTransId="{9F55B33B-EA21-4644-BDC8-AB61C8A65458}" sibTransId="{E0D12AC5-CF22-429B-B22F-51100296D03F}"/>
    <dgm:cxn modelId="{81139763-5C7A-443E-823F-07535F230B14}" srcId="{D20C5715-70E7-4B3C-A105-869A5CE9C448}" destId="{36DE7D22-E924-4304-A55A-84E5691BF894}" srcOrd="2" destOrd="0" parTransId="{082ABCB0-988D-46D8-B63B-5014EA41F7EB}" sibTransId="{58F73B03-C89B-4126-B1AF-C0D56247F9B9}"/>
    <dgm:cxn modelId="{0DE4DBB7-C22E-40CE-A41D-4FDD429AC29C}" type="presOf" srcId="{D20C5715-70E7-4B3C-A105-869A5CE9C448}" destId="{D5ACC260-7E79-46EF-96C0-9B7D4CDD38A3}" srcOrd="1" destOrd="0" presId="urn:microsoft.com/office/officeart/2005/8/layout/hierarchy3"/>
    <dgm:cxn modelId="{E10F167F-CF9E-4065-95C3-281CDC49D131}" type="presOf" srcId="{EA162B62-614A-4559-BFEC-483AE26283A6}" destId="{6282934A-D76A-4252-A54C-D7652CE15207}" srcOrd="0" destOrd="0" presId="urn:microsoft.com/office/officeart/2005/8/layout/hierarchy3"/>
    <dgm:cxn modelId="{8CB3BD4E-03A4-4F2F-9C47-E42294A4CCBA}" srcId="{426296A3-3EAE-487E-8007-89E699B539EC}" destId="{68CAEDFE-AAED-4111-B407-A9DF7CF41096}" srcOrd="4" destOrd="0" parTransId="{F1866D88-C462-49E1-98B1-D7AB3F7F4D16}" sibTransId="{88A881FF-34A7-4214-A389-3A9109FD97EB}"/>
    <dgm:cxn modelId="{ABC07AAF-AF9C-4FC0-A9FE-CD1CCA7C2A93}" type="presOf" srcId="{DEE6E21D-6739-4E25-924E-C77EEC55E965}" destId="{1B8C3A23-48D2-4E83-A576-798224434879}" srcOrd="0" destOrd="0" presId="urn:microsoft.com/office/officeart/2005/8/layout/hierarchy3"/>
    <dgm:cxn modelId="{88FF226A-DF4C-4D20-B41F-47FAC869C465}" type="presOf" srcId="{0B376F0E-A14B-407D-8B75-B6AB8106E3E8}" destId="{26032400-5F97-4732-8113-133865410EA5}" srcOrd="0" destOrd="0" presId="urn:microsoft.com/office/officeart/2005/8/layout/hierarchy3"/>
    <dgm:cxn modelId="{04DB6794-1877-4C27-92D3-24805BE223CD}" type="presOf" srcId="{426296A3-3EAE-487E-8007-89E699B539EC}" destId="{C87618CE-79AE-4DC2-872A-368BB0EE5F51}" srcOrd="0" destOrd="0" presId="urn:microsoft.com/office/officeart/2005/8/layout/hierarchy3"/>
    <dgm:cxn modelId="{53BA8172-CAEE-490A-9737-64DDADED3316}" srcId="{D20C5715-70E7-4B3C-A105-869A5CE9C448}" destId="{0AFABA6F-35DA-43D7-914E-D71D2B95FFC4}" srcOrd="0" destOrd="0" parTransId="{EDC2F72F-053E-4AD7-828C-E826D7F9E568}" sibTransId="{6572A483-7560-413E-B308-000AC7BE849A}"/>
    <dgm:cxn modelId="{79A36418-8095-48BF-B018-F94075D279DF}" type="presOf" srcId="{0AFABA6F-35DA-43D7-914E-D71D2B95FFC4}" destId="{F7FA530D-70F1-4A06-8D6B-1D7911DC4B47}" srcOrd="0" destOrd="0" presId="urn:microsoft.com/office/officeart/2005/8/layout/hierarchy3"/>
    <dgm:cxn modelId="{A8F77C01-FBA7-4581-8B00-30B3813E5A97}" type="presOf" srcId="{0526F354-8165-4447-8983-0EB22F7F2267}" destId="{16DD0FDD-5563-4F8D-BB7F-CF8741F50888}" srcOrd="0" destOrd="0" presId="urn:microsoft.com/office/officeart/2005/8/layout/hierarchy3"/>
    <dgm:cxn modelId="{C34ECF5A-D042-4CDB-92FE-63C8CB4BD430}" type="presOf" srcId="{48C4C9B0-2D6F-47E2-AC2D-7BCCC2F23170}" destId="{766A2DF0-5B8C-4537-A4EE-2B5F96B6F8B0}" srcOrd="0" destOrd="0" presId="urn:microsoft.com/office/officeart/2005/8/layout/hierarchy3"/>
    <dgm:cxn modelId="{A84E9C35-918A-4912-959E-8FAE4BFF5122}" type="presOf" srcId="{1C9F98CB-BAAA-46BD-AA52-D32EA4E4B1D6}" destId="{7C996C12-B45E-4E34-9EB7-D4C22AF287AB}" srcOrd="0" destOrd="0" presId="urn:microsoft.com/office/officeart/2005/8/layout/hierarchy3"/>
    <dgm:cxn modelId="{4520C66A-42E2-49C9-BD30-D461232D4695}" srcId="{D20C5715-70E7-4B3C-A105-869A5CE9C448}" destId="{54009C74-264F-4120-BE58-2956B22346D7}" srcOrd="4" destOrd="0" parTransId="{DEE6E21D-6739-4E25-924E-C77EEC55E965}" sibTransId="{717F4D26-6CFC-473D-8797-30C44A6BAF46}"/>
    <dgm:cxn modelId="{8C57C1A8-CFA3-434D-A5E4-46011F02B6F0}" type="presParOf" srcId="{16DD0FDD-5563-4F8D-BB7F-CF8741F50888}" destId="{405DF555-BD6E-4244-91A5-69706BCF91A3}" srcOrd="0" destOrd="0" presId="urn:microsoft.com/office/officeart/2005/8/layout/hierarchy3"/>
    <dgm:cxn modelId="{DB2AAA7D-3DE3-43DC-A01E-C2D1DF36ACF2}" type="presParOf" srcId="{405DF555-BD6E-4244-91A5-69706BCF91A3}" destId="{FD00A3F9-A8A7-48C8-B83D-50FBA118D3BF}" srcOrd="0" destOrd="0" presId="urn:microsoft.com/office/officeart/2005/8/layout/hierarchy3"/>
    <dgm:cxn modelId="{23EDBDC4-55AC-4718-A939-CED30BAD4CA4}" type="presParOf" srcId="{FD00A3F9-A8A7-48C8-B83D-50FBA118D3BF}" destId="{C87618CE-79AE-4DC2-872A-368BB0EE5F51}" srcOrd="0" destOrd="0" presId="urn:microsoft.com/office/officeart/2005/8/layout/hierarchy3"/>
    <dgm:cxn modelId="{B8B550DB-39A6-4658-B62D-99D826CAFD6F}" type="presParOf" srcId="{FD00A3F9-A8A7-48C8-B83D-50FBA118D3BF}" destId="{09EB8283-A7E0-4A43-836B-CF2CEF93868A}" srcOrd="1" destOrd="0" presId="urn:microsoft.com/office/officeart/2005/8/layout/hierarchy3"/>
    <dgm:cxn modelId="{C257F235-83B9-455A-8B03-CE0FC2BA7D6D}" type="presParOf" srcId="{405DF555-BD6E-4244-91A5-69706BCF91A3}" destId="{CEC25356-148B-49BA-B357-04D8D2D93FA8}" srcOrd="1" destOrd="0" presId="urn:microsoft.com/office/officeart/2005/8/layout/hierarchy3"/>
    <dgm:cxn modelId="{E27FE1BB-0AE3-40AC-8D71-0E0B009DE7D0}" type="presParOf" srcId="{CEC25356-148B-49BA-B357-04D8D2D93FA8}" destId="{10089714-1B91-4217-8B52-E28BB5F26113}" srcOrd="0" destOrd="0" presId="urn:microsoft.com/office/officeart/2005/8/layout/hierarchy3"/>
    <dgm:cxn modelId="{9B36FD7F-C7CF-4CAC-B085-AC8507D3648A}" type="presParOf" srcId="{CEC25356-148B-49BA-B357-04D8D2D93FA8}" destId="{6282934A-D76A-4252-A54C-D7652CE15207}" srcOrd="1" destOrd="0" presId="urn:microsoft.com/office/officeart/2005/8/layout/hierarchy3"/>
    <dgm:cxn modelId="{CDFB4911-74FD-41CF-9E54-A171D34DDECB}" type="presParOf" srcId="{CEC25356-148B-49BA-B357-04D8D2D93FA8}" destId="{BB8F3A34-3EED-416B-955A-41D5E98C6897}" srcOrd="2" destOrd="0" presId="urn:microsoft.com/office/officeart/2005/8/layout/hierarchy3"/>
    <dgm:cxn modelId="{7639F70A-39D1-4078-975B-07ECD3DC349D}" type="presParOf" srcId="{CEC25356-148B-49BA-B357-04D8D2D93FA8}" destId="{7C996C12-B45E-4E34-9EB7-D4C22AF287AB}" srcOrd="3" destOrd="0" presId="urn:microsoft.com/office/officeart/2005/8/layout/hierarchy3"/>
    <dgm:cxn modelId="{B540D864-CB34-4A74-A92A-A29B1E472DE1}" type="presParOf" srcId="{CEC25356-148B-49BA-B357-04D8D2D93FA8}" destId="{05C9DD18-8FD6-4F61-A8E7-F481897E3E68}" srcOrd="4" destOrd="0" presId="urn:microsoft.com/office/officeart/2005/8/layout/hierarchy3"/>
    <dgm:cxn modelId="{3B6629D8-5C36-4D4D-8BDA-AFA57916165F}" type="presParOf" srcId="{CEC25356-148B-49BA-B357-04D8D2D93FA8}" destId="{4F9F25D5-BD64-4CBA-A0FA-B7A4181BAE7E}" srcOrd="5" destOrd="0" presId="urn:microsoft.com/office/officeart/2005/8/layout/hierarchy3"/>
    <dgm:cxn modelId="{48C658F1-0686-43B1-AAD7-4132BC50D054}" type="presParOf" srcId="{CEC25356-148B-49BA-B357-04D8D2D93FA8}" destId="{766A2DF0-5B8C-4537-A4EE-2B5F96B6F8B0}" srcOrd="6" destOrd="0" presId="urn:microsoft.com/office/officeart/2005/8/layout/hierarchy3"/>
    <dgm:cxn modelId="{7231014D-1A71-4126-B00E-09FC44F6C949}" type="presParOf" srcId="{CEC25356-148B-49BA-B357-04D8D2D93FA8}" destId="{A346B65D-4C15-4CEA-8C4C-4E3528EEFEE4}" srcOrd="7" destOrd="0" presId="urn:microsoft.com/office/officeart/2005/8/layout/hierarchy3"/>
    <dgm:cxn modelId="{29BD1250-A582-464A-A9A1-D74ACC1C0B76}" type="presParOf" srcId="{CEC25356-148B-49BA-B357-04D8D2D93FA8}" destId="{FA7DF63D-4F35-45F0-A44C-C0C5EB235B81}" srcOrd="8" destOrd="0" presId="urn:microsoft.com/office/officeart/2005/8/layout/hierarchy3"/>
    <dgm:cxn modelId="{51F8E7FB-CC40-49F2-B201-A4C126B71790}" type="presParOf" srcId="{CEC25356-148B-49BA-B357-04D8D2D93FA8}" destId="{9F23CBDD-75DB-4DFB-90AE-7339F5DD79FF}" srcOrd="9" destOrd="0" presId="urn:microsoft.com/office/officeart/2005/8/layout/hierarchy3"/>
    <dgm:cxn modelId="{54CD669B-3FCF-4018-88B5-EBB300C78508}" type="presParOf" srcId="{16DD0FDD-5563-4F8D-BB7F-CF8741F50888}" destId="{7AF61CC0-10ED-4257-9D41-6D711B5BCF5D}" srcOrd="1" destOrd="0" presId="urn:microsoft.com/office/officeart/2005/8/layout/hierarchy3"/>
    <dgm:cxn modelId="{B9B8B898-3452-42FB-B11D-55065B9F5189}" type="presParOf" srcId="{7AF61CC0-10ED-4257-9D41-6D711B5BCF5D}" destId="{BC27B6B6-1781-4340-A789-652B776D9523}" srcOrd="0" destOrd="0" presId="urn:microsoft.com/office/officeart/2005/8/layout/hierarchy3"/>
    <dgm:cxn modelId="{DAD9FDBC-804E-427E-A166-83FB289D227A}" type="presParOf" srcId="{BC27B6B6-1781-4340-A789-652B776D9523}" destId="{C186713B-57DF-44BC-9EF4-4DCE3BAC47F7}" srcOrd="0" destOrd="0" presId="urn:microsoft.com/office/officeart/2005/8/layout/hierarchy3"/>
    <dgm:cxn modelId="{032EB1B1-F764-4863-BF76-D091A621C596}" type="presParOf" srcId="{BC27B6B6-1781-4340-A789-652B776D9523}" destId="{D5ACC260-7E79-46EF-96C0-9B7D4CDD38A3}" srcOrd="1" destOrd="0" presId="urn:microsoft.com/office/officeart/2005/8/layout/hierarchy3"/>
    <dgm:cxn modelId="{6DFDFCE0-B408-4D99-8485-185688B6FA26}" type="presParOf" srcId="{7AF61CC0-10ED-4257-9D41-6D711B5BCF5D}" destId="{DC992828-FFC5-478A-B848-AD4BD3FEDC7D}" srcOrd="1" destOrd="0" presId="urn:microsoft.com/office/officeart/2005/8/layout/hierarchy3"/>
    <dgm:cxn modelId="{D9D58FF3-E3DC-4CEA-AD27-F86D93DF949D}" type="presParOf" srcId="{DC992828-FFC5-478A-B848-AD4BD3FEDC7D}" destId="{FE489FDE-30C8-4A30-93B8-6F69E9EB1FB9}" srcOrd="0" destOrd="0" presId="urn:microsoft.com/office/officeart/2005/8/layout/hierarchy3"/>
    <dgm:cxn modelId="{F8E8E4BB-6704-4920-9E3E-9F129FE44BA4}" type="presParOf" srcId="{DC992828-FFC5-478A-B848-AD4BD3FEDC7D}" destId="{F7FA530D-70F1-4A06-8D6B-1D7911DC4B47}" srcOrd="1" destOrd="0" presId="urn:microsoft.com/office/officeart/2005/8/layout/hierarchy3"/>
    <dgm:cxn modelId="{292195F9-DD63-4C68-9CB7-5920B11A6045}" type="presParOf" srcId="{DC992828-FFC5-478A-B848-AD4BD3FEDC7D}" destId="{7976EAE2-A22D-4CB0-8A5E-E3833D31F8E6}" srcOrd="2" destOrd="0" presId="urn:microsoft.com/office/officeart/2005/8/layout/hierarchy3"/>
    <dgm:cxn modelId="{7BC7813C-0DAD-4232-A356-157963458D4A}" type="presParOf" srcId="{DC992828-FFC5-478A-B848-AD4BD3FEDC7D}" destId="{2064ADC6-4B0E-4DA1-8E9E-A680A27B4D20}" srcOrd="3" destOrd="0" presId="urn:microsoft.com/office/officeart/2005/8/layout/hierarchy3"/>
    <dgm:cxn modelId="{42B4D14B-3C97-4AC4-849D-30C5C6BB8808}" type="presParOf" srcId="{DC992828-FFC5-478A-B848-AD4BD3FEDC7D}" destId="{4A6198B7-461C-469B-AC51-A4907DA7F00A}" srcOrd="4" destOrd="0" presId="urn:microsoft.com/office/officeart/2005/8/layout/hierarchy3"/>
    <dgm:cxn modelId="{2F5EAD8F-A784-47A1-9990-B524AE7561F9}" type="presParOf" srcId="{DC992828-FFC5-478A-B848-AD4BD3FEDC7D}" destId="{F5BB9E31-2EDC-47A9-8DE7-CC4C3DD0B61D}" srcOrd="5" destOrd="0" presId="urn:microsoft.com/office/officeart/2005/8/layout/hierarchy3"/>
    <dgm:cxn modelId="{AAD1E669-A8C8-4CD2-9BE3-931D2CC546FB}" type="presParOf" srcId="{DC992828-FFC5-478A-B848-AD4BD3FEDC7D}" destId="{39A299EE-D9FC-4FAD-BB35-990996C4E735}" srcOrd="6" destOrd="0" presId="urn:microsoft.com/office/officeart/2005/8/layout/hierarchy3"/>
    <dgm:cxn modelId="{C3857C40-54A4-4144-A24D-C0B354278113}" type="presParOf" srcId="{DC992828-FFC5-478A-B848-AD4BD3FEDC7D}" destId="{26032400-5F97-4732-8113-133865410EA5}" srcOrd="7" destOrd="0" presId="urn:microsoft.com/office/officeart/2005/8/layout/hierarchy3"/>
    <dgm:cxn modelId="{930E98A6-0FCF-4CF5-8075-CD1F5BCC27CF}" type="presParOf" srcId="{DC992828-FFC5-478A-B848-AD4BD3FEDC7D}" destId="{1B8C3A23-48D2-4E83-A576-798224434879}" srcOrd="8" destOrd="0" presId="urn:microsoft.com/office/officeart/2005/8/layout/hierarchy3"/>
    <dgm:cxn modelId="{6A96B2AB-C263-4AC7-B65D-BF19D95AF0A2}" type="presParOf" srcId="{DC992828-FFC5-478A-B848-AD4BD3FEDC7D}" destId="{57745635-12E6-4A07-8FFC-5A40C9B0AD1E}" srcOrd="9"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CE4C82-5982-48BB-A11F-D5E5E5B6AB40}"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8CEBA9F1-470E-416E-B22B-83A9DE2F035E}">
      <dgm:prSet phldrT="[Text]"/>
      <dgm:spPr>
        <a:solidFill>
          <a:schemeClr val="accent1">
            <a:lumMod val="75000"/>
          </a:schemeClr>
        </a:solidFill>
      </dgm:spPr>
      <dgm:t>
        <a:bodyPr/>
        <a:lstStyle/>
        <a:p>
          <a:r>
            <a:rPr lang="es-MX" b="1" dirty="0" smtClean="0"/>
            <a:t>ESTRATEGIAS MENTALES DE CONOCIMIENTO</a:t>
          </a:r>
          <a:endParaRPr lang="en-US" dirty="0"/>
        </a:p>
      </dgm:t>
    </dgm:pt>
    <dgm:pt modelId="{0F5D633D-1608-4004-A053-3CB008FCDF77}" type="parTrans" cxnId="{A9933AC0-9275-4976-91DD-BCE913020DF1}">
      <dgm:prSet/>
      <dgm:spPr/>
      <dgm:t>
        <a:bodyPr/>
        <a:lstStyle/>
        <a:p>
          <a:endParaRPr lang="en-US"/>
        </a:p>
      </dgm:t>
    </dgm:pt>
    <dgm:pt modelId="{77FB56C1-A951-4863-9EA3-8085FD124D6D}" type="sibTrans" cxnId="{A9933AC0-9275-4976-91DD-BCE913020DF1}">
      <dgm:prSet/>
      <dgm:spPr/>
      <dgm:t>
        <a:bodyPr/>
        <a:lstStyle/>
        <a:p>
          <a:endParaRPr lang="en-US"/>
        </a:p>
      </dgm:t>
    </dgm:pt>
    <dgm:pt modelId="{0B784AC3-0EC3-4EE3-B763-182B84C38C2A}">
      <dgm:prSet phldrT="[Text]"/>
      <dgm:spPr/>
      <dgm:t>
        <a:bodyPr/>
        <a:lstStyle/>
        <a:p>
          <a:r>
            <a:rPr lang="es-MX" dirty="0" smtClean="0"/>
            <a:t>ACTUAR Y MEMORIZAR (METODO EMPIRICO)</a:t>
          </a:r>
          <a:endParaRPr lang="en-US" dirty="0"/>
        </a:p>
      </dgm:t>
    </dgm:pt>
    <dgm:pt modelId="{C3E29133-093D-4791-A232-A087FAA0061E}" type="parTrans" cxnId="{039B719C-DCF5-4D0E-B229-1D08AF5E143B}">
      <dgm:prSet/>
      <dgm:spPr/>
      <dgm:t>
        <a:bodyPr/>
        <a:lstStyle/>
        <a:p>
          <a:endParaRPr lang="en-US"/>
        </a:p>
      </dgm:t>
    </dgm:pt>
    <dgm:pt modelId="{620C783F-C91E-4FC3-9C7F-0B30575EFD82}" type="sibTrans" cxnId="{039B719C-DCF5-4D0E-B229-1D08AF5E143B}">
      <dgm:prSet/>
      <dgm:spPr/>
      <dgm:t>
        <a:bodyPr/>
        <a:lstStyle/>
        <a:p>
          <a:endParaRPr lang="en-US"/>
        </a:p>
      </dgm:t>
    </dgm:pt>
    <dgm:pt modelId="{6A3841E7-DDC1-4D97-9BD4-2FA9D011431E}">
      <dgm:prSet phldrT="[Text]"/>
      <dgm:spPr/>
      <dgm:t>
        <a:bodyPr/>
        <a:lstStyle/>
        <a:p>
          <a:r>
            <a:rPr lang="es-MX" dirty="0" smtClean="0"/>
            <a:t>INTUIR (METODO INDUCTIVO)</a:t>
          </a:r>
          <a:endParaRPr lang="en-US" dirty="0"/>
        </a:p>
      </dgm:t>
    </dgm:pt>
    <dgm:pt modelId="{DCB2440F-5348-49BB-AD94-780A9A644F8C}" type="parTrans" cxnId="{99E13063-D22C-4CD3-8712-F6AB7153E9F0}">
      <dgm:prSet/>
      <dgm:spPr/>
      <dgm:t>
        <a:bodyPr/>
        <a:lstStyle/>
        <a:p>
          <a:endParaRPr lang="en-US"/>
        </a:p>
      </dgm:t>
    </dgm:pt>
    <dgm:pt modelId="{5F399BAD-5C79-4B1D-8CA1-DEEAC7908FBD}" type="sibTrans" cxnId="{99E13063-D22C-4CD3-8712-F6AB7153E9F0}">
      <dgm:prSet/>
      <dgm:spPr/>
      <dgm:t>
        <a:bodyPr/>
        <a:lstStyle/>
        <a:p>
          <a:endParaRPr lang="en-US"/>
        </a:p>
      </dgm:t>
    </dgm:pt>
    <dgm:pt modelId="{1B9A1FB5-8CEB-43AE-9475-73582B8A51D4}">
      <dgm:prSet phldrT="[Text]"/>
      <dgm:spPr>
        <a:solidFill>
          <a:schemeClr val="accent1">
            <a:lumMod val="75000"/>
          </a:schemeClr>
        </a:solidFill>
      </dgm:spPr>
      <dgm:t>
        <a:bodyPr/>
        <a:lstStyle/>
        <a:p>
          <a:r>
            <a:rPr lang="es-MX" b="1" dirty="0" smtClean="0"/>
            <a:t>ESTRUCTURAS DE RAZONAMIENTO</a:t>
          </a:r>
          <a:endParaRPr lang="en-US" dirty="0"/>
        </a:p>
      </dgm:t>
    </dgm:pt>
    <dgm:pt modelId="{0A7434F9-0D08-4267-9A7C-96E40E19EF6A}" type="parTrans" cxnId="{8F6D7938-E2F6-4CB2-B54E-5E5BD0C1038F}">
      <dgm:prSet/>
      <dgm:spPr/>
      <dgm:t>
        <a:bodyPr/>
        <a:lstStyle/>
        <a:p>
          <a:endParaRPr lang="en-US"/>
        </a:p>
      </dgm:t>
    </dgm:pt>
    <dgm:pt modelId="{90D1A79F-E1C6-4A7C-9773-0A2D95CD7AAC}" type="sibTrans" cxnId="{8F6D7938-E2F6-4CB2-B54E-5E5BD0C1038F}">
      <dgm:prSet/>
      <dgm:spPr/>
      <dgm:t>
        <a:bodyPr/>
        <a:lstStyle/>
        <a:p>
          <a:endParaRPr lang="en-US"/>
        </a:p>
      </dgm:t>
    </dgm:pt>
    <dgm:pt modelId="{DB691007-BE3E-41B9-A986-75029003D7AD}">
      <dgm:prSet phldrT="[Text]"/>
      <dgm:spPr/>
      <dgm:t>
        <a:bodyPr/>
        <a:lstStyle/>
        <a:p>
          <a:r>
            <a:rPr lang="es-MX" dirty="0" smtClean="0"/>
            <a:t>ASOCIACION CAUSA-EFECTO</a:t>
          </a:r>
          <a:endParaRPr lang="en-US" dirty="0"/>
        </a:p>
      </dgm:t>
    </dgm:pt>
    <dgm:pt modelId="{ABF13CDA-B358-4811-934C-CEBB709B6348}" type="parTrans" cxnId="{2D68A714-74DE-47D8-B4E0-CD90991BF413}">
      <dgm:prSet/>
      <dgm:spPr/>
      <dgm:t>
        <a:bodyPr/>
        <a:lstStyle/>
        <a:p>
          <a:endParaRPr lang="en-US"/>
        </a:p>
      </dgm:t>
    </dgm:pt>
    <dgm:pt modelId="{E4C9F7E3-C917-4A0F-AB0D-E6DC1E13C431}" type="sibTrans" cxnId="{2D68A714-74DE-47D8-B4E0-CD90991BF413}">
      <dgm:prSet/>
      <dgm:spPr/>
      <dgm:t>
        <a:bodyPr/>
        <a:lstStyle/>
        <a:p>
          <a:endParaRPr lang="en-US"/>
        </a:p>
      </dgm:t>
    </dgm:pt>
    <dgm:pt modelId="{5B813B19-061A-4650-83CB-E55B45562244}">
      <dgm:prSet phldrT="[Text]"/>
      <dgm:spPr/>
      <dgm:t>
        <a:bodyPr/>
        <a:lstStyle/>
        <a:p>
          <a:r>
            <a:rPr lang="es-MX" dirty="0" smtClean="0"/>
            <a:t>ASOCIACION GLOBAL</a:t>
          </a:r>
          <a:endParaRPr lang="en-US" dirty="0"/>
        </a:p>
      </dgm:t>
    </dgm:pt>
    <dgm:pt modelId="{512E784E-3525-496B-9736-AA3416154DDD}" type="parTrans" cxnId="{13A7CE4F-BFCC-48C6-A41B-5AE4A852F5CC}">
      <dgm:prSet/>
      <dgm:spPr/>
      <dgm:t>
        <a:bodyPr/>
        <a:lstStyle/>
        <a:p>
          <a:endParaRPr lang="en-US"/>
        </a:p>
      </dgm:t>
    </dgm:pt>
    <dgm:pt modelId="{F6441C5C-5751-4B2C-ADB7-604432DE9284}" type="sibTrans" cxnId="{13A7CE4F-BFCC-48C6-A41B-5AE4A852F5CC}">
      <dgm:prSet/>
      <dgm:spPr/>
      <dgm:t>
        <a:bodyPr/>
        <a:lstStyle/>
        <a:p>
          <a:endParaRPr lang="en-US"/>
        </a:p>
      </dgm:t>
    </dgm:pt>
    <dgm:pt modelId="{14287467-21F2-4452-9D85-FC14849184F1}">
      <dgm:prSet phldrT="[Text]"/>
      <dgm:spPr/>
      <dgm:t>
        <a:bodyPr/>
        <a:lstStyle/>
        <a:p>
          <a:r>
            <a:rPr lang="es-MX" dirty="0" smtClean="0"/>
            <a:t>ENTENDER (METODO CIENTIFICO)</a:t>
          </a:r>
          <a:endParaRPr lang="en-US" dirty="0"/>
        </a:p>
      </dgm:t>
    </dgm:pt>
    <dgm:pt modelId="{97530F12-D46B-47C8-A470-7822FEDDF9B4}" type="parTrans" cxnId="{BC1A4562-75BF-4D08-969B-9C9F68862BB2}">
      <dgm:prSet/>
      <dgm:spPr/>
      <dgm:t>
        <a:bodyPr/>
        <a:lstStyle/>
        <a:p>
          <a:endParaRPr lang="en-US"/>
        </a:p>
      </dgm:t>
    </dgm:pt>
    <dgm:pt modelId="{780C64A7-6057-4008-86CF-650EDB4AA902}" type="sibTrans" cxnId="{BC1A4562-75BF-4D08-969B-9C9F68862BB2}">
      <dgm:prSet/>
      <dgm:spPr/>
      <dgm:t>
        <a:bodyPr/>
        <a:lstStyle/>
        <a:p>
          <a:endParaRPr lang="en-US"/>
        </a:p>
      </dgm:t>
    </dgm:pt>
    <dgm:pt modelId="{4AE8DD5B-BBD7-4780-B805-329C173F8B9D}">
      <dgm:prSet phldrT="[Text]"/>
      <dgm:spPr/>
      <dgm:t>
        <a:bodyPr/>
        <a:lstStyle/>
        <a:p>
          <a:r>
            <a:rPr lang="es-MX" dirty="0" smtClean="0"/>
            <a:t>IDEAR (METODO HEURISTICO)</a:t>
          </a:r>
          <a:endParaRPr lang="en-US" dirty="0"/>
        </a:p>
      </dgm:t>
    </dgm:pt>
    <dgm:pt modelId="{16072378-1C4B-4C2C-A6A0-C850F9325A33}" type="parTrans" cxnId="{274BEE77-C82D-4AC0-8ACB-5F9CB8EF2BF3}">
      <dgm:prSet/>
      <dgm:spPr/>
      <dgm:t>
        <a:bodyPr/>
        <a:lstStyle/>
        <a:p>
          <a:endParaRPr lang="en-US"/>
        </a:p>
      </dgm:t>
    </dgm:pt>
    <dgm:pt modelId="{E993F0A7-EF26-4C6A-BB8C-B4488208B5BF}" type="sibTrans" cxnId="{274BEE77-C82D-4AC0-8ACB-5F9CB8EF2BF3}">
      <dgm:prSet/>
      <dgm:spPr/>
      <dgm:t>
        <a:bodyPr/>
        <a:lstStyle/>
        <a:p>
          <a:endParaRPr lang="en-US"/>
        </a:p>
      </dgm:t>
    </dgm:pt>
    <dgm:pt modelId="{741E8E55-BF3E-42C1-ABEE-57A0F38A2A75}">
      <dgm:prSet phldrT="[Text]"/>
      <dgm:spPr/>
      <dgm:t>
        <a:bodyPr/>
        <a:lstStyle/>
        <a:p>
          <a:r>
            <a:rPr lang="es-MX" dirty="0" smtClean="0"/>
            <a:t>META-PENSAR (METODO DEDUCTIVO)</a:t>
          </a:r>
          <a:endParaRPr lang="en-US" dirty="0"/>
        </a:p>
      </dgm:t>
    </dgm:pt>
    <dgm:pt modelId="{B35821ED-14CA-4C9C-8383-2ED3AFD6A4ED}" type="parTrans" cxnId="{0C4D7287-2D5E-4F88-AD72-36CDACAD8709}">
      <dgm:prSet/>
      <dgm:spPr/>
      <dgm:t>
        <a:bodyPr/>
        <a:lstStyle/>
        <a:p>
          <a:endParaRPr lang="en-US"/>
        </a:p>
      </dgm:t>
    </dgm:pt>
    <dgm:pt modelId="{4F146CC3-F710-4D25-8054-D4328E1AFA50}" type="sibTrans" cxnId="{0C4D7287-2D5E-4F88-AD72-36CDACAD8709}">
      <dgm:prSet/>
      <dgm:spPr/>
      <dgm:t>
        <a:bodyPr/>
        <a:lstStyle/>
        <a:p>
          <a:endParaRPr lang="en-US"/>
        </a:p>
      </dgm:t>
    </dgm:pt>
    <dgm:pt modelId="{834E4D21-0BE4-4543-8110-D6A59A50D205}">
      <dgm:prSet phldrT="[Text]"/>
      <dgm:spPr/>
      <dgm:t>
        <a:bodyPr/>
        <a:lstStyle/>
        <a:p>
          <a:r>
            <a:rPr lang="es-MX" dirty="0" smtClean="0"/>
            <a:t>CLASIFICACION ANALITICA</a:t>
          </a:r>
          <a:endParaRPr lang="en-US" dirty="0"/>
        </a:p>
      </dgm:t>
    </dgm:pt>
    <dgm:pt modelId="{2978ED5D-D7B3-409F-A4FD-766A1BDD1A61}" type="parTrans" cxnId="{EE81C173-23C2-4262-8131-FFE44766505B}">
      <dgm:prSet/>
      <dgm:spPr/>
      <dgm:t>
        <a:bodyPr/>
        <a:lstStyle/>
        <a:p>
          <a:endParaRPr lang="en-US"/>
        </a:p>
      </dgm:t>
    </dgm:pt>
    <dgm:pt modelId="{EF63C46E-BC1B-447D-87C5-03A021C6BC9E}" type="sibTrans" cxnId="{EE81C173-23C2-4262-8131-FFE44766505B}">
      <dgm:prSet/>
      <dgm:spPr/>
      <dgm:t>
        <a:bodyPr/>
        <a:lstStyle/>
        <a:p>
          <a:endParaRPr lang="en-US"/>
        </a:p>
      </dgm:t>
    </dgm:pt>
    <dgm:pt modelId="{9A7CD4CB-4414-4D46-928E-EE6BCBE80B73}">
      <dgm:prSet phldrT="[Text]"/>
      <dgm:spPr/>
      <dgm:t>
        <a:bodyPr/>
        <a:lstStyle/>
        <a:p>
          <a:r>
            <a:rPr lang="es-MX" dirty="0" smtClean="0"/>
            <a:t>RAZONAMIENTO HIPOTETICO</a:t>
          </a:r>
          <a:endParaRPr lang="en-US" dirty="0"/>
        </a:p>
      </dgm:t>
    </dgm:pt>
    <dgm:pt modelId="{883DC8EE-7906-49D8-BDF3-810B9334BBEE}" type="parTrans" cxnId="{6AFE67C6-7A41-47CC-9725-BB14FE368114}">
      <dgm:prSet/>
      <dgm:spPr/>
      <dgm:t>
        <a:bodyPr/>
        <a:lstStyle/>
        <a:p>
          <a:endParaRPr lang="en-US"/>
        </a:p>
      </dgm:t>
    </dgm:pt>
    <dgm:pt modelId="{9E531416-CBB3-4DBB-9557-4C6CBB54D143}" type="sibTrans" cxnId="{6AFE67C6-7A41-47CC-9725-BB14FE368114}">
      <dgm:prSet/>
      <dgm:spPr/>
      <dgm:t>
        <a:bodyPr/>
        <a:lstStyle/>
        <a:p>
          <a:endParaRPr lang="en-US"/>
        </a:p>
      </dgm:t>
    </dgm:pt>
    <dgm:pt modelId="{27B772B6-F68D-4E3D-9A4E-22E8211A3928}">
      <dgm:prSet phldrT="[Text]"/>
      <dgm:spPr/>
      <dgm:t>
        <a:bodyPr/>
        <a:lstStyle/>
        <a:p>
          <a:r>
            <a:rPr lang="es-MX" dirty="0" smtClean="0"/>
            <a:t>CLASIFICACION SINTETICA Y RAZONAMIENTO INTROSPECTIVO </a:t>
          </a:r>
          <a:endParaRPr lang="en-US" dirty="0"/>
        </a:p>
      </dgm:t>
    </dgm:pt>
    <dgm:pt modelId="{AF048E13-C096-4834-BCBC-A152DAF6FE6F}" type="parTrans" cxnId="{F43A0C45-6C8B-4D60-8D90-7988D9BD746F}">
      <dgm:prSet/>
      <dgm:spPr/>
      <dgm:t>
        <a:bodyPr/>
        <a:lstStyle/>
        <a:p>
          <a:endParaRPr lang="en-US"/>
        </a:p>
      </dgm:t>
    </dgm:pt>
    <dgm:pt modelId="{DC3EE1D9-AC80-4C23-805B-8F623D7256DB}" type="sibTrans" cxnId="{F43A0C45-6C8B-4D60-8D90-7988D9BD746F}">
      <dgm:prSet/>
      <dgm:spPr/>
      <dgm:t>
        <a:bodyPr/>
        <a:lstStyle/>
        <a:p>
          <a:endParaRPr lang="en-US"/>
        </a:p>
      </dgm:t>
    </dgm:pt>
    <dgm:pt modelId="{F810F0BE-D23A-4BC2-924B-9AC1458A2A45}" type="pres">
      <dgm:prSet presAssocID="{78CE4C82-5982-48BB-A11F-D5E5E5B6AB40}" presName="diagram" presStyleCnt="0">
        <dgm:presLayoutVars>
          <dgm:chPref val="1"/>
          <dgm:dir/>
          <dgm:animOne val="branch"/>
          <dgm:animLvl val="lvl"/>
          <dgm:resizeHandles/>
        </dgm:presLayoutVars>
      </dgm:prSet>
      <dgm:spPr/>
      <dgm:t>
        <a:bodyPr/>
        <a:lstStyle/>
        <a:p>
          <a:endParaRPr lang="en-US"/>
        </a:p>
      </dgm:t>
    </dgm:pt>
    <dgm:pt modelId="{E85CB82C-9A3E-43F6-964A-3BF4A36957BF}" type="pres">
      <dgm:prSet presAssocID="{8CEBA9F1-470E-416E-B22B-83A9DE2F035E}" presName="root" presStyleCnt="0"/>
      <dgm:spPr/>
    </dgm:pt>
    <dgm:pt modelId="{70716838-E2FF-4BB2-9F02-09CDB1556BA2}" type="pres">
      <dgm:prSet presAssocID="{8CEBA9F1-470E-416E-B22B-83A9DE2F035E}" presName="rootComposite" presStyleCnt="0"/>
      <dgm:spPr/>
    </dgm:pt>
    <dgm:pt modelId="{57B69BA8-7504-4DFE-B9CA-0081D5291D33}" type="pres">
      <dgm:prSet presAssocID="{8CEBA9F1-470E-416E-B22B-83A9DE2F035E}" presName="rootText" presStyleLbl="node1" presStyleIdx="0" presStyleCnt="2" custScaleX="170403"/>
      <dgm:spPr/>
      <dgm:t>
        <a:bodyPr/>
        <a:lstStyle/>
        <a:p>
          <a:endParaRPr lang="en-US"/>
        </a:p>
      </dgm:t>
    </dgm:pt>
    <dgm:pt modelId="{F0AA9790-595C-4A84-A1BD-9E40407BD4DD}" type="pres">
      <dgm:prSet presAssocID="{8CEBA9F1-470E-416E-B22B-83A9DE2F035E}" presName="rootConnector" presStyleLbl="node1" presStyleIdx="0" presStyleCnt="2"/>
      <dgm:spPr/>
      <dgm:t>
        <a:bodyPr/>
        <a:lstStyle/>
        <a:p>
          <a:endParaRPr lang="en-US"/>
        </a:p>
      </dgm:t>
    </dgm:pt>
    <dgm:pt modelId="{98BA4B59-3512-4ABE-AE46-8B608386399E}" type="pres">
      <dgm:prSet presAssocID="{8CEBA9F1-470E-416E-B22B-83A9DE2F035E}" presName="childShape" presStyleCnt="0"/>
      <dgm:spPr/>
    </dgm:pt>
    <dgm:pt modelId="{FBD62CB5-EE6E-4495-8269-7BD82B2B2A66}" type="pres">
      <dgm:prSet presAssocID="{C3E29133-093D-4791-A232-A087FAA0061E}" presName="Name13" presStyleLbl="parChTrans1D2" presStyleIdx="0" presStyleCnt="10"/>
      <dgm:spPr/>
      <dgm:t>
        <a:bodyPr/>
        <a:lstStyle/>
        <a:p>
          <a:endParaRPr lang="en-US"/>
        </a:p>
      </dgm:t>
    </dgm:pt>
    <dgm:pt modelId="{1492CBC4-A666-4742-87F6-8C212F022040}" type="pres">
      <dgm:prSet presAssocID="{0B784AC3-0EC3-4EE3-B763-182B84C38C2A}" presName="childText" presStyleLbl="bgAcc1" presStyleIdx="0" presStyleCnt="10" custScaleX="156737">
        <dgm:presLayoutVars>
          <dgm:bulletEnabled val="1"/>
        </dgm:presLayoutVars>
      </dgm:prSet>
      <dgm:spPr/>
      <dgm:t>
        <a:bodyPr/>
        <a:lstStyle/>
        <a:p>
          <a:endParaRPr lang="en-US"/>
        </a:p>
      </dgm:t>
    </dgm:pt>
    <dgm:pt modelId="{E93B6871-BB59-4CAD-B88E-FA3CAAF86484}" type="pres">
      <dgm:prSet presAssocID="{DCB2440F-5348-49BB-AD94-780A9A644F8C}" presName="Name13" presStyleLbl="parChTrans1D2" presStyleIdx="1" presStyleCnt="10"/>
      <dgm:spPr/>
      <dgm:t>
        <a:bodyPr/>
        <a:lstStyle/>
        <a:p>
          <a:endParaRPr lang="en-US"/>
        </a:p>
      </dgm:t>
    </dgm:pt>
    <dgm:pt modelId="{E7AC2815-E584-458E-B03C-76CB3F13B98E}" type="pres">
      <dgm:prSet presAssocID="{6A3841E7-DDC1-4D97-9BD4-2FA9D011431E}" presName="childText" presStyleLbl="bgAcc1" presStyleIdx="1" presStyleCnt="10" custScaleX="159619">
        <dgm:presLayoutVars>
          <dgm:bulletEnabled val="1"/>
        </dgm:presLayoutVars>
      </dgm:prSet>
      <dgm:spPr/>
      <dgm:t>
        <a:bodyPr/>
        <a:lstStyle/>
        <a:p>
          <a:endParaRPr lang="en-US"/>
        </a:p>
      </dgm:t>
    </dgm:pt>
    <dgm:pt modelId="{36CA3BDB-C1AC-4791-B92C-57E45C4C85E9}" type="pres">
      <dgm:prSet presAssocID="{97530F12-D46B-47C8-A470-7822FEDDF9B4}" presName="Name13" presStyleLbl="parChTrans1D2" presStyleIdx="2" presStyleCnt="10"/>
      <dgm:spPr/>
      <dgm:t>
        <a:bodyPr/>
        <a:lstStyle/>
        <a:p>
          <a:endParaRPr lang="en-US"/>
        </a:p>
      </dgm:t>
    </dgm:pt>
    <dgm:pt modelId="{E2C797C9-3203-4651-A961-9F2F3DC63519}" type="pres">
      <dgm:prSet presAssocID="{14287467-21F2-4452-9D85-FC14849184F1}" presName="childText" presStyleLbl="bgAcc1" presStyleIdx="2" presStyleCnt="10" custScaleX="159619">
        <dgm:presLayoutVars>
          <dgm:bulletEnabled val="1"/>
        </dgm:presLayoutVars>
      </dgm:prSet>
      <dgm:spPr/>
      <dgm:t>
        <a:bodyPr/>
        <a:lstStyle/>
        <a:p>
          <a:endParaRPr lang="en-US"/>
        </a:p>
      </dgm:t>
    </dgm:pt>
    <dgm:pt modelId="{14EA4334-D7A8-4A00-9912-0CC44808F127}" type="pres">
      <dgm:prSet presAssocID="{16072378-1C4B-4C2C-A6A0-C850F9325A33}" presName="Name13" presStyleLbl="parChTrans1D2" presStyleIdx="3" presStyleCnt="10"/>
      <dgm:spPr/>
      <dgm:t>
        <a:bodyPr/>
        <a:lstStyle/>
        <a:p>
          <a:endParaRPr lang="en-US"/>
        </a:p>
      </dgm:t>
    </dgm:pt>
    <dgm:pt modelId="{A49782DE-CF09-4EB7-B060-7BBD418E211B}" type="pres">
      <dgm:prSet presAssocID="{4AE8DD5B-BBD7-4780-B805-329C173F8B9D}" presName="childText" presStyleLbl="bgAcc1" presStyleIdx="3" presStyleCnt="10" custScaleX="159619">
        <dgm:presLayoutVars>
          <dgm:bulletEnabled val="1"/>
        </dgm:presLayoutVars>
      </dgm:prSet>
      <dgm:spPr/>
      <dgm:t>
        <a:bodyPr/>
        <a:lstStyle/>
        <a:p>
          <a:endParaRPr lang="en-US"/>
        </a:p>
      </dgm:t>
    </dgm:pt>
    <dgm:pt modelId="{7BCB0F12-387A-4DB9-8104-B387A84F3356}" type="pres">
      <dgm:prSet presAssocID="{B35821ED-14CA-4C9C-8383-2ED3AFD6A4ED}" presName="Name13" presStyleLbl="parChTrans1D2" presStyleIdx="4" presStyleCnt="10"/>
      <dgm:spPr/>
      <dgm:t>
        <a:bodyPr/>
        <a:lstStyle/>
        <a:p>
          <a:endParaRPr lang="en-US"/>
        </a:p>
      </dgm:t>
    </dgm:pt>
    <dgm:pt modelId="{704FB0C4-DED6-473C-9316-A38457C6B688}" type="pres">
      <dgm:prSet presAssocID="{741E8E55-BF3E-42C1-ABEE-57A0F38A2A75}" presName="childText" presStyleLbl="bgAcc1" presStyleIdx="4" presStyleCnt="10" custScaleX="159619">
        <dgm:presLayoutVars>
          <dgm:bulletEnabled val="1"/>
        </dgm:presLayoutVars>
      </dgm:prSet>
      <dgm:spPr/>
      <dgm:t>
        <a:bodyPr/>
        <a:lstStyle/>
        <a:p>
          <a:endParaRPr lang="en-US"/>
        </a:p>
      </dgm:t>
    </dgm:pt>
    <dgm:pt modelId="{F4238BBC-5926-4284-B094-873FA0A3C1DE}" type="pres">
      <dgm:prSet presAssocID="{1B9A1FB5-8CEB-43AE-9475-73582B8A51D4}" presName="root" presStyleCnt="0"/>
      <dgm:spPr/>
    </dgm:pt>
    <dgm:pt modelId="{765C9C6E-7BD1-45E5-821A-526EDA134C16}" type="pres">
      <dgm:prSet presAssocID="{1B9A1FB5-8CEB-43AE-9475-73582B8A51D4}" presName="rootComposite" presStyleCnt="0"/>
      <dgm:spPr/>
    </dgm:pt>
    <dgm:pt modelId="{20E02234-BFD1-46EC-B11C-4AD7159440B9}" type="pres">
      <dgm:prSet presAssocID="{1B9A1FB5-8CEB-43AE-9475-73582B8A51D4}" presName="rootText" presStyleLbl="node1" presStyleIdx="1" presStyleCnt="2" custScaleX="250344"/>
      <dgm:spPr/>
      <dgm:t>
        <a:bodyPr/>
        <a:lstStyle/>
        <a:p>
          <a:endParaRPr lang="en-US"/>
        </a:p>
      </dgm:t>
    </dgm:pt>
    <dgm:pt modelId="{3BC1A8E2-B278-437D-B90A-3AA4140ED7E9}" type="pres">
      <dgm:prSet presAssocID="{1B9A1FB5-8CEB-43AE-9475-73582B8A51D4}" presName="rootConnector" presStyleLbl="node1" presStyleIdx="1" presStyleCnt="2"/>
      <dgm:spPr/>
      <dgm:t>
        <a:bodyPr/>
        <a:lstStyle/>
        <a:p>
          <a:endParaRPr lang="en-US"/>
        </a:p>
      </dgm:t>
    </dgm:pt>
    <dgm:pt modelId="{97C79639-90C7-4CAB-A5DC-11F8CB3FF1CD}" type="pres">
      <dgm:prSet presAssocID="{1B9A1FB5-8CEB-43AE-9475-73582B8A51D4}" presName="childShape" presStyleCnt="0"/>
      <dgm:spPr/>
    </dgm:pt>
    <dgm:pt modelId="{18279EF8-0483-4BE5-BADA-AA6EC8C8CD75}" type="pres">
      <dgm:prSet presAssocID="{ABF13CDA-B358-4811-934C-CEBB709B6348}" presName="Name13" presStyleLbl="parChTrans1D2" presStyleIdx="5" presStyleCnt="10"/>
      <dgm:spPr/>
      <dgm:t>
        <a:bodyPr/>
        <a:lstStyle/>
        <a:p>
          <a:endParaRPr lang="en-US"/>
        </a:p>
      </dgm:t>
    </dgm:pt>
    <dgm:pt modelId="{B9125915-9430-401F-897D-61098FEFFD0F}" type="pres">
      <dgm:prSet presAssocID="{DB691007-BE3E-41B9-A986-75029003D7AD}" presName="childText" presStyleLbl="bgAcc1" presStyleIdx="5" presStyleCnt="10" custScaleX="242174">
        <dgm:presLayoutVars>
          <dgm:bulletEnabled val="1"/>
        </dgm:presLayoutVars>
      </dgm:prSet>
      <dgm:spPr/>
      <dgm:t>
        <a:bodyPr/>
        <a:lstStyle/>
        <a:p>
          <a:endParaRPr lang="en-US"/>
        </a:p>
      </dgm:t>
    </dgm:pt>
    <dgm:pt modelId="{4298863E-1A30-4C2B-916B-18FB4BCC6676}" type="pres">
      <dgm:prSet presAssocID="{512E784E-3525-496B-9736-AA3416154DDD}" presName="Name13" presStyleLbl="parChTrans1D2" presStyleIdx="6" presStyleCnt="10"/>
      <dgm:spPr/>
      <dgm:t>
        <a:bodyPr/>
        <a:lstStyle/>
        <a:p>
          <a:endParaRPr lang="en-US"/>
        </a:p>
      </dgm:t>
    </dgm:pt>
    <dgm:pt modelId="{EEDFB968-A994-42AF-A312-F0DB3540E80C}" type="pres">
      <dgm:prSet presAssocID="{5B813B19-061A-4650-83CB-E55B45562244}" presName="childText" presStyleLbl="bgAcc1" presStyleIdx="6" presStyleCnt="10" custScaleX="242174">
        <dgm:presLayoutVars>
          <dgm:bulletEnabled val="1"/>
        </dgm:presLayoutVars>
      </dgm:prSet>
      <dgm:spPr/>
      <dgm:t>
        <a:bodyPr/>
        <a:lstStyle/>
        <a:p>
          <a:endParaRPr lang="en-US"/>
        </a:p>
      </dgm:t>
    </dgm:pt>
    <dgm:pt modelId="{F0DBA1EA-FC20-426C-AF60-42BAE4B910EA}" type="pres">
      <dgm:prSet presAssocID="{2978ED5D-D7B3-409F-A4FD-766A1BDD1A61}" presName="Name13" presStyleLbl="parChTrans1D2" presStyleIdx="7" presStyleCnt="10"/>
      <dgm:spPr/>
      <dgm:t>
        <a:bodyPr/>
        <a:lstStyle/>
        <a:p>
          <a:endParaRPr lang="en-US"/>
        </a:p>
      </dgm:t>
    </dgm:pt>
    <dgm:pt modelId="{7916057D-C97A-404A-B56D-B38441609CE3}" type="pres">
      <dgm:prSet presAssocID="{834E4D21-0BE4-4543-8110-D6A59A50D205}" presName="childText" presStyleLbl="bgAcc1" presStyleIdx="7" presStyleCnt="10" custScaleX="237413">
        <dgm:presLayoutVars>
          <dgm:bulletEnabled val="1"/>
        </dgm:presLayoutVars>
      </dgm:prSet>
      <dgm:spPr/>
      <dgm:t>
        <a:bodyPr/>
        <a:lstStyle/>
        <a:p>
          <a:endParaRPr lang="en-US"/>
        </a:p>
      </dgm:t>
    </dgm:pt>
    <dgm:pt modelId="{3C2DFCDB-3137-49C6-8BB2-34496701F218}" type="pres">
      <dgm:prSet presAssocID="{883DC8EE-7906-49D8-BDF3-810B9334BBEE}" presName="Name13" presStyleLbl="parChTrans1D2" presStyleIdx="8" presStyleCnt="10"/>
      <dgm:spPr/>
      <dgm:t>
        <a:bodyPr/>
        <a:lstStyle/>
        <a:p>
          <a:endParaRPr lang="en-US"/>
        </a:p>
      </dgm:t>
    </dgm:pt>
    <dgm:pt modelId="{F64F62DA-1E39-4C2F-A5DD-A645FD26A2F2}" type="pres">
      <dgm:prSet presAssocID="{9A7CD4CB-4414-4D46-928E-EE6BCBE80B73}" presName="childText" presStyleLbl="bgAcc1" presStyleIdx="8" presStyleCnt="10" custScaleX="237413">
        <dgm:presLayoutVars>
          <dgm:bulletEnabled val="1"/>
        </dgm:presLayoutVars>
      </dgm:prSet>
      <dgm:spPr/>
      <dgm:t>
        <a:bodyPr/>
        <a:lstStyle/>
        <a:p>
          <a:endParaRPr lang="en-US"/>
        </a:p>
      </dgm:t>
    </dgm:pt>
    <dgm:pt modelId="{17A36F00-68C7-483E-8D88-A3AD7E9F87B4}" type="pres">
      <dgm:prSet presAssocID="{AF048E13-C096-4834-BCBC-A152DAF6FE6F}" presName="Name13" presStyleLbl="parChTrans1D2" presStyleIdx="9" presStyleCnt="10"/>
      <dgm:spPr/>
      <dgm:t>
        <a:bodyPr/>
        <a:lstStyle/>
        <a:p>
          <a:endParaRPr lang="en-US"/>
        </a:p>
      </dgm:t>
    </dgm:pt>
    <dgm:pt modelId="{DF02FA15-060C-42C8-9DC3-80E18D987382}" type="pres">
      <dgm:prSet presAssocID="{27B772B6-F68D-4E3D-9A4E-22E8211A3928}" presName="childText" presStyleLbl="bgAcc1" presStyleIdx="9" presStyleCnt="10" custScaleX="243709">
        <dgm:presLayoutVars>
          <dgm:bulletEnabled val="1"/>
        </dgm:presLayoutVars>
      </dgm:prSet>
      <dgm:spPr/>
      <dgm:t>
        <a:bodyPr/>
        <a:lstStyle/>
        <a:p>
          <a:endParaRPr lang="en-US"/>
        </a:p>
      </dgm:t>
    </dgm:pt>
  </dgm:ptLst>
  <dgm:cxnLst>
    <dgm:cxn modelId="{8BFDCD62-58FB-435F-8096-BF48990B49D8}" type="presOf" srcId="{4AE8DD5B-BBD7-4780-B805-329C173F8B9D}" destId="{A49782DE-CF09-4EB7-B060-7BBD418E211B}" srcOrd="0" destOrd="0" presId="urn:microsoft.com/office/officeart/2005/8/layout/hierarchy3"/>
    <dgm:cxn modelId="{F3BE94BA-E541-4955-A746-C999A1F87DC0}" type="presOf" srcId="{9A7CD4CB-4414-4D46-928E-EE6BCBE80B73}" destId="{F64F62DA-1E39-4C2F-A5DD-A645FD26A2F2}" srcOrd="0" destOrd="0" presId="urn:microsoft.com/office/officeart/2005/8/layout/hierarchy3"/>
    <dgm:cxn modelId="{49058387-DED5-4E8D-BCB2-744543C12F7C}" type="presOf" srcId="{B35821ED-14CA-4C9C-8383-2ED3AFD6A4ED}" destId="{7BCB0F12-387A-4DB9-8104-B387A84F3356}" srcOrd="0" destOrd="0" presId="urn:microsoft.com/office/officeart/2005/8/layout/hierarchy3"/>
    <dgm:cxn modelId="{A9933AC0-9275-4976-91DD-BCE913020DF1}" srcId="{78CE4C82-5982-48BB-A11F-D5E5E5B6AB40}" destId="{8CEBA9F1-470E-416E-B22B-83A9DE2F035E}" srcOrd="0" destOrd="0" parTransId="{0F5D633D-1608-4004-A053-3CB008FCDF77}" sibTransId="{77FB56C1-A951-4863-9EA3-8085FD124D6D}"/>
    <dgm:cxn modelId="{EE81C173-23C2-4262-8131-FFE44766505B}" srcId="{1B9A1FB5-8CEB-43AE-9475-73582B8A51D4}" destId="{834E4D21-0BE4-4543-8110-D6A59A50D205}" srcOrd="2" destOrd="0" parTransId="{2978ED5D-D7B3-409F-A4FD-766A1BDD1A61}" sibTransId="{EF63C46E-BC1B-447D-87C5-03A021C6BC9E}"/>
    <dgm:cxn modelId="{6AFE67C6-7A41-47CC-9725-BB14FE368114}" srcId="{1B9A1FB5-8CEB-43AE-9475-73582B8A51D4}" destId="{9A7CD4CB-4414-4D46-928E-EE6BCBE80B73}" srcOrd="3" destOrd="0" parTransId="{883DC8EE-7906-49D8-BDF3-810B9334BBEE}" sibTransId="{9E531416-CBB3-4DBB-9557-4C6CBB54D143}"/>
    <dgm:cxn modelId="{D429FFF3-B8A9-43A3-B46F-E5DC965E75D4}" type="presOf" srcId="{AF048E13-C096-4834-BCBC-A152DAF6FE6F}" destId="{17A36F00-68C7-483E-8D88-A3AD7E9F87B4}" srcOrd="0" destOrd="0" presId="urn:microsoft.com/office/officeart/2005/8/layout/hierarchy3"/>
    <dgm:cxn modelId="{4CBEB059-2827-4784-95E6-A2BFBE8FC0E5}" type="presOf" srcId="{16072378-1C4B-4C2C-A6A0-C850F9325A33}" destId="{14EA4334-D7A8-4A00-9912-0CC44808F127}" srcOrd="0" destOrd="0" presId="urn:microsoft.com/office/officeart/2005/8/layout/hierarchy3"/>
    <dgm:cxn modelId="{EBFB438F-3921-44E2-8143-87BC0782CCC2}" type="presOf" srcId="{8CEBA9F1-470E-416E-B22B-83A9DE2F035E}" destId="{F0AA9790-595C-4A84-A1BD-9E40407BD4DD}" srcOrd="1" destOrd="0" presId="urn:microsoft.com/office/officeart/2005/8/layout/hierarchy3"/>
    <dgm:cxn modelId="{73B0A624-8AE2-4901-8C4F-3287D41AC176}" type="presOf" srcId="{6A3841E7-DDC1-4D97-9BD4-2FA9D011431E}" destId="{E7AC2815-E584-458E-B03C-76CB3F13B98E}" srcOrd="0" destOrd="0" presId="urn:microsoft.com/office/officeart/2005/8/layout/hierarchy3"/>
    <dgm:cxn modelId="{70A79295-A00E-4F36-B628-72CC05022489}" type="presOf" srcId="{883DC8EE-7906-49D8-BDF3-810B9334BBEE}" destId="{3C2DFCDB-3137-49C6-8BB2-34496701F218}" srcOrd="0" destOrd="0" presId="urn:microsoft.com/office/officeart/2005/8/layout/hierarchy3"/>
    <dgm:cxn modelId="{13A7CE4F-BFCC-48C6-A41B-5AE4A852F5CC}" srcId="{1B9A1FB5-8CEB-43AE-9475-73582B8A51D4}" destId="{5B813B19-061A-4650-83CB-E55B45562244}" srcOrd="1" destOrd="0" parTransId="{512E784E-3525-496B-9736-AA3416154DDD}" sibTransId="{F6441C5C-5751-4B2C-ADB7-604432DE9284}"/>
    <dgm:cxn modelId="{BC1A4562-75BF-4D08-969B-9C9F68862BB2}" srcId="{8CEBA9F1-470E-416E-B22B-83A9DE2F035E}" destId="{14287467-21F2-4452-9D85-FC14849184F1}" srcOrd="2" destOrd="0" parTransId="{97530F12-D46B-47C8-A470-7822FEDDF9B4}" sibTransId="{780C64A7-6057-4008-86CF-650EDB4AA902}"/>
    <dgm:cxn modelId="{5F551850-8A04-4C74-B1ED-27D09910FB5B}" type="presOf" srcId="{78CE4C82-5982-48BB-A11F-D5E5E5B6AB40}" destId="{F810F0BE-D23A-4BC2-924B-9AC1458A2A45}" srcOrd="0" destOrd="0" presId="urn:microsoft.com/office/officeart/2005/8/layout/hierarchy3"/>
    <dgm:cxn modelId="{A78CA215-AB3D-46E2-AC9B-218F85EF7FF8}" type="presOf" srcId="{2978ED5D-D7B3-409F-A4FD-766A1BDD1A61}" destId="{F0DBA1EA-FC20-426C-AF60-42BAE4B910EA}" srcOrd="0" destOrd="0" presId="urn:microsoft.com/office/officeart/2005/8/layout/hierarchy3"/>
    <dgm:cxn modelId="{6D696CE9-F21E-4F15-9E82-0FE05B84AEC8}" type="presOf" srcId="{DCB2440F-5348-49BB-AD94-780A9A644F8C}" destId="{E93B6871-BB59-4CAD-B88E-FA3CAAF86484}" srcOrd="0" destOrd="0" presId="urn:microsoft.com/office/officeart/2005/8/layout/hierarchy3"/>
    <dgm:cxn modelId="{C457541F-EFB7-45D0-9C2E-7A770AB3FB44}" type="presOf" srcId="{ABF13CDA-B358-4811-934C-CEBB709B6348}" destId="{18279EF8-0483-4BE5-BADA-AA6EC8C8CD75}" srcOrd="0" destOrd="0" presId="urn:microsoft.com/office/officeart/2005/8/layout/hierarchy3"/>
    <dgm:cxn modelId="{8F145C19-741F-4037-9287-CD62DA7C9EAC}" type="presOf" srcId="{741E8E55-BF3E-42C1-ABEE-57A0F38A2A75}" destId="{704FB0C4-DED6-473C-9316-A38457C6B688}" srcOrd="0" destOrd="0" presId="urn:microsoft.com/office/officeart/2005/8/layout/hierarchy3"/>
    <dgm:cxn modelId="{0FC2EABB-26FD-4DD4-9C05-6466617E5E52}" type="presOf" srcId="{27B772B6-F68D-4E3D-9A4E-22E8211A3928}" destId="{DF02FA15-060C-42C8-9DC3-80E18D987382}" srcOrd="0" destOrd="0" presId="urn:microsoft.com/office/officeart/2005/8/layout/hierarchy3"/>
    <dgm:cxn modelId="{F43A0C45-6C8B-4D60-8D90-7988D9BD746F}" srcId="{1B9A1FB5-8CEB-43AE-9475-73582B8A51D4}" destId="{27B772B6-F68D-4E3D-9A4E-22E8211A3928}" srcOrd="4" destOrd="0" parTransId="{AF048E13-C096-4834-BCBC-A152DAF6FE6F}" sibTransId="{DC3EE1D9-AC80-4C23-805B-8F623D7256DB}"/>
    <dgm:cxn modelId="{8F6D7938-E2F6-4CB2-B54E-5E5BD0C1038F}" srcId="{78CE4C82-5982-48BB-A11F-D5E5E5B6AB40}" destId="{1B9A1FB5-8CEB-43AE-9475-73582B8A51D4}" srcOrd="1" destOrd="0" parTransId="{0A7434F9-0D08-4267-9A7C-96E40E19EF6A}" sibTransId="{90D1A79F-E1C6-4A7C-9773-0A2D95CD7AAC}"/>
    <dgm:cxn modelId="{274BEE77-C82D-4AC0-8ACB-5F9CB8EF2BF3}" srcId="{8CEBA9F1-470E-416E-B22B-83A9DE2F035E}" destId="{4AE8DD5B-BBD7-4780-B805-329C173F8B9D}" srcOrd="3" destOrd="0" parTransId="{16072378-1C4B-4C2C-A6A0-C850F9325A33}" sibTransId="{E993F0A7-EF26-4C6A-BB8C-B4488208B5BF}"/>
    <dgm:cxn modelId="{CE581A3A-E912-4B91-A5E5-0B47F44FAC6F}" type="presOf" srcId="{14287467-21F2-4452-9D85-FC14849184F1}" destId="{E2C797C9-3203-4651-A961-9F2F3DC63519}" srcOrd="0" destOrd="0" presId="urn:microsoft.com/office/officeart/2005/8/layout/hierarchy3"/>
    <dgm:cxn modelId="{164C4984-7F12-4D9C-8090-6AA05F1B06AB}" type="presOf" srcId="{1B9A1FB5-8CEB-43AE-9475-73582B8A51D4}" destId="{20E02234-BFD1-46EC-B11C-4AD7159440B9}" srcOrd="0" destOrd="0" presId="urn:microsoft.com/office/officeart/2005/8/layout/hierarchy3"/>
    <dgm:cxn modelId="{2223222A-B0C8-465D-A474-F974DA5602D7}" type="presOf" srcId="{834E4D21-0BE4-4543-8110-D6A59A50D205}" destId="{7916057D-C97A-404A-B56D-B38441609CE3}" srcOrd="0" destOrd="0" presId="urn:microsoft.com/office/officeart/2005/8/layout/hierarchy3"/>
    <dgm:cxn modelId="{D4C48E20-E09E-41D6-BD4C-12BA722C5AAE}" type="presOf" srcId="{512E784E-3525-496B-9736-AA3416154DDD}" destId="{4298863E-1A30-4C2B-916B-18FB4BCC6676}" srcOrd="0" destOrd="0" presId="urn:microsoft.com/office/officeart/2005/8/layout/hierarchy3"/>
    <dgm:cxn modelId="{734B4E2A-4EFF-426E-ABF0-789A16BC506E}" type="presOf" srcId="{0B784AC3-0EC3-4EE3-B763-182B84C38C2A}" destId="{1492CBC4-A666-4742-87F6-8C212F022040}" srcOrd="0" destOrd="0" presId="urn:microsoft.com/office/officeart/2005/8/layout/hierarchy3"/>
    <dgm:cxn modelId="{B6194DAB-141A-416F-9113-70FAD5A09CDD}" type="presOf" srcId="{8CEBA9F1-470E-416E-B22B-83A9DE2F035E}" destId="{57B69BA8-7504-4DFE-B9CA-0081D5291D33}" srcOrd="0" destOrd="0" presId="urn:microsoft.com/office/officeart/2005/8/layout/hierarchy3"/>
    <dgm:cxn modelId="{D54B4291-2C50-4D10-B396-A69C488D9AD1}" type="presOf" srcId="{DB691007-BE3E-41B9-A986-75029003D7AD}" destId="{B9125915-9430-401F-897D-61098FEFFD0F}" srcOrd="0" destOrd="0" presId="urn:microsoft.com/office/officeart/2005/8/layout/hierarchy3"/>
    <dgm:cxn modelId="{2D68A714-74DE-47D8-B4E0-CD90991BF413}" srcId="{1B9A1FB5-8CEB-43AE-9475-73582B8A51D4}" destId="{DB691007-BE3E-41B9-A986-75029003D7AD}" srcOrd="0" destOrd="0" parTransId="{ABF13CDA-B358-4811-934C-CEBB709B6348}" sibTransId="{E4C9F7E3-C917-4A0F-AB0D-E6DC1E13C431}"/>
    <dgm:cxn modelId="{93FF5D0D-2A49-43A0-8669-0B25E436F7C5}" type="presOf" srcId="{1B9A1FB5-8CEB-43AE-9475-73582B8A51D4}" destId="{3BC1A8E2-B278-437D-B90A-3AA4140ED7E9}" srcOrd="1" destOrd="0" presId="urn:microsoft.com/office/officeart/2005/8/layout/hierarchy3"/>
    <dgm:cxn modelId="{99E13063-D22C-4CD3-8712-F6AB7153E9F0}" srcId="{8CEBA9F1-470E-416E-B22B-83A9DE2F035E}" destId="{6A3841E7-DDC1-4D97-9BD4-2FA9D011431E}" srcOrd="1" destOrd="0" parTransId="{DCB2440F-5348-49BB-AD94-780A9A644F8C}" sibTransId="{5F399BAD-5C79-4B1D-8CA1-DEEAC7908FBD}"/>
    <dgm:cxn modelId="{1A4ACAD8-92EE-4438-9AFB-5C739D3523DA}" type="presOf" srcId="{5B813B19-061A-4650-83CB-E55B45562244}" destId="{EEDFB968-A994-42AF-A312-F0DB3540E80C}" srcOrd="0" destOrd="0" presId="urn:microsoft.com/office/officeart/2005/8/layout/hierarchy3"/>
    <dgm:cxn modelId="{0C4D7287-2D5E-4F88-AD72-36CDACAD8709}" srcId="{8CEBA9F1-470E-416E-B22B-83A9DE2F035E}" destId="{741E8E55-BF3E-42C1-ABEE-57A0F38A2A75}" srcOrd="4" destOrd="0" parTransId="{B35821ED-14CA-4C9C-8383-2ED3AFD6A4ED}" sibTransId="{4F146CC3-F710-4D25-8054-D4328E1AFA50}"/>
    <dgm:cxn modelId="{25E98A2B-6FF7-45F1-8EB8-624679A0CA1C}" type="presOf" srcId="{C3E29133-093D-4791-A232-A087FAA0061E}" destId="{FBD62CB5-EE6E-4495-8269-7BD82B2B2A66}" srcOrd="0" destOrd="0" presId="urn:microsoft.com/office/officeart/2005/8/layout/hierarchy3"/>
    <dgm:cxn modelId="{039B719C-DCF5-4D0E-B229-1D08AF5E143B}" srcId="{8CEBA9F1-470E-416E-B22B-83A9DE2F035E}" destId="{0B784AC3-0EC3-4EE3-B763-182B84C38C2A}" srcOrd="0" destOrd="0" parTransId="{C3E29133-093D-4791-A232-A087FAA0061E}" sibTransId="{620C783F-C91E-4FC3-9C7F-0B30575EFD82}"/>
    <dgm:cxn modelId="{AEE970F8-9B23-4051-87A3-7794BA109641}" type="presOf" srcId="{97530F12-D46B-47C8-A470-7822FEDDF9B4}" destId="{36CA3BDB-C1AC-4791-B92C-57E45C4C85E9}" srcOrd="0" destOrd="0" presId="urn:microsoft.com/office/officeart/2005/8/layout/hierarchy3"/>
    <dgm:cxn modelId="{50E38F1D-34DA-4D3A-AD3B-75541DF93600}" type="presParOf" srcId="{F810F0BE-D23A-4BC2-924B-9AC1458A2A45}" destId="{E85CB82C-9A3E-43F6-964A-3BF4A36957BF}" srcOrd="0" destOrd="0" presId="urn:microsoft.com/office/officeart/2005/8/layout/hierarchy3"/>
    <dgm:cxn modelId="{9B4D77DE-EA79-4E76-8526-19D1CFDF38D1}" type="presParOf" srcId="{E85CB82C-9A3E-43F6-964A-3BF4A36957BF}" destId="{70716838-E2FF-4BB2-9F02-09CDB1556BA2}" srcOrd="0" destOrd="0" presId="urn:microsoft.com/office/officeart/2005/8/layout/hierarchy3"/>
    <dgm:cxn modelId="{3F459755-418C-4A36-A9AD-1915A0F404F6}" type="presParOf" srcId="{70716838-E2FF-4BB2-9F02-09CDB1556BA2}" destId="{57B69BA8-7504-4DFE-B9CA-0081D5291D33}" srcOrd="0" destOrd="0" presId="urn:microsoft.com/office/officeart/2005/8/layout/hierarchy3"/>
    <dgm:cxn modelId="{AF54B4FB-F622-487B-A4BF-960A96D98DD6}" type="presParOf" srcId="{70716838-E2FF-4BB2-9F02-09CDB1556BA2}" destId="{F0AA9790-595C-4A84-A1BD-9E40407BD4DD}" srcOrd="1" destOrd="0" presId="urn:microsoft.com/office/officeart/2005/8/layout/hierarchy3"/>
    <dgm:cxn modelId="{99783B7F-DF5F-44DE-B359-32FE09998312}" type="presParOf" srcId="{E85CB82C-9A3E-43F6-964A-3BF4A36957BF}" destId="{98BA4B59-3512-4ABE-AE46-8B608386399E}" srcOrd="1" destOrd="0" presId="urn:microsoft.com/office/officeart/2005/8/layout/hierarchy3"/>
    <dgm:cxn modelId="{14676DBE-66FE-4901-A3C4-F8F0A070A6D9}" type="presParOf" srcId="{98BA4B59-3512-4ABE-AE46-8B608386399E}" destId="{FBD62CB5-EE6E-4495-8269-7BD82B2B2A66}" srcOrd="0" destOrd="0" presId="urn:microsoft.com/office/officeart/2005/8/layout/hierarchy3"/>
    <dgm:cxn modelId="{1AFA5B67-7821-4AC3-8B6F-F4DE9D370ECE}" type="presParOf" srcId="{98BA4B59-3512-4ABE-AE46-8B608386399E}" destId="{1492CBC4-A666-4742-87F6-8C212F022040}" srcOrd="1" destOrd="0" presId="urn:microsoft.com/office/officeart/2005/8/layout/hierarchy3"/>
    <dgm:cxn modelId="{A82362D6-C8F0-487B-9BAB-FA55516C020A}" type="presParOf" srcId="{98BA4B59-3512-4ABE-AE46-8B608386399E}" destId="{E93B6871-BB59-4CAD-B88E-FA3CAAF86484}" srcOrd="2" destOrd="0" presId="urn:microsoft.com/office/officeart/2005/8/layout/hierarchy3"/>
    <dgm:cxn modelId="{8DBCDD94-EB74-4A44-95CF-3713C895F96C}" type="presParOf" srcId="{98BA4B59-3512-4ABE-AE46-8B608386399E}" destId="{E7AC2815-E584-458E-B03C-76CB3F13B98E}" srcOrd="3" destOrd="0" presId="urn:microsoft.com/office/officeart/2005/8/layout/hierarchy3"/>
    <dgm:cxn modelId="{8CAAC4BD-4942-44EB-A56E-5074DC69494D}" type="presParOf" srcId="{98BA4B59-3512-4ABE-AE46-8B608386399E}" destId="{36CA3BDB-C1AC-4791-B92C-57E45C4C85E9}" srcOrd="4" destOrd="0" presId="urn:microsoft.com/office/officeart/2005/8/layout/hierarchy3"/>
    <dgm:cxn modelId="{9083C5D9-ACDC-4359-AE91-C3A4C4BCDC1A}" type="presParOf" srcId="{98BA4B59-3512-4ABE-AE46-8B608386399E}" destId="{E2C797C9-3203-4651-A961-9F2F3DC63519}" srcOrd="5" destOrd="0" presId="urn:microsoft.com/office/officeart/2005/8/layout/hierarchy3"/>
    <dgm:cxn modelId="{9ACBA57C-C4CB-46C1-8E10-263221B4A45C}" type="presParOf" srcId="{98BA4B59-3512-4ABE-AE46-8B608386399E}" destId="{14EA4334-D7A8-4A00-9912-0CC44808F127}" srcOrd="6" destOrd="0" presId="urn:microsoft.com/office/officeart/2005/8/layout/hierarchy3"/>
    <dgm:cxn modelId="{8EFE6BCE-D6F7-4984-A52F-6450712C4CA8}" type="presParOf" srcId="{98BA4B59-3512-4ABE-AE46-8B608386399E}" destId="{A49782DE-CF09-4EB7-B060-7BBD418E211B}" srcOrd="7" destOrd="0" presId="urn:microsoft.com/office/officeart/2005/8/layout/hierarchy3"/>
    <dgm:cxn modelId="{EBA35B29-C069-4D03-815F-27A53199D4DC}" type="presParOf" srcId="{98BA4B59-3512-4ABE-AE46-8B608386399E}" destId="{7BCB0F12-387A-4DB9-8104-B387A84F3356}" srcOrd="8" destOrd="0" presId="urn:microsoft.com/office/officeart/2005/8/layout/hierarchy3"/>
    <dgm:cxn modelId="{4747DF80-0D48-45BF-BFC5-20E4A6A7EFA3}" type="presParOf" srcId="{98BA4B59-3512-4ABE-AE46-8B608386399E}" destId="{704FB0C4-DED6-473C-9316-A38457C6B688}" srcOrd="9" destOrd="0" presId="urn:microsoft.com/office/officeart/2005/8/layout/hierarchy3"/>
    <dgm:cxn modelId="{B268C338-42AE-4530-891C-767C8E2652CF}" type="presParOf" srcId="{F810F0BE-D23A-4BC2-924B-9AC1458A2A45}" destId="{F4238BBC-5926-4284-B094-873FA0A3C1DE}" srcOrd="1" destOrd="0" presId="urn:microsoft.com/office/officeart/2005/8/layout/hierarchy3"/>
    <dgm:cxn modelId="{807CABB1-3685-496E-BB79-72B4781249D7}" type="presParOf" srcId="{F4238BBC-5926-4284-B094-873FA0A3C1DE}" destId="{765C9C6E-7BD1-45E5-821A-526EDA134C16}" srcOrd="0" destOrd="0" presId="urn:microsoft.com/office/officeart/2005/8/layout/hierarchy3"/>
    <dgm:cxn modelId="{28B50326-C4B6-4EC6-A5B3-15A65E738E82}" type="presParOf" srcId="{765C9C6E-7BD1-45E5-821A-526EDA134C16}" destId="{20E02234-BFD1-46EC-B11C-4AD7159440B9}" srcOrd="0" destOrd="0" presId="urn:microsoft.com/office/officeart/2005/8/layout/hierarchy3"/>
    <dgm:cxn modelId="{46B3AB45-E005-4282-B25A-40D0864ED3C4}" type="presParOf" srcId="{765C9C6E-7BD1-45E5-821A-526EDA134C16}" destId="{3BC1A8E2-B278-437D-B90A-3AA4140ED7E9}" srcOrd="1" destOrd="0" presId="urn:microsoft.com/office/officeart/2005/8/layout/hierarchy3"/>
    <dgm:cxn modelId="{70192B47-ACB1-4BDD-8739-728B4BDEFD11}" type="presParOf" srcId="{F4238BBC-5926-4284-B094-873FA0A3C1DE}" destId="{97C79639-90C7-4CAB-A5DC-11F8CB3FF1CD}" srcOrd="1" destOrd="0" presId="urn:microsoft.com/office/officeart/2005/8/layout/hierarchy3"/>
    <dgm:cxn modelId="{203E7716-63DB-4345-92EB-B833BD0E1531}" type="presParOf" srcId="{97C79639-90C7-4CAB-A5DC-11F8CB3FF1CD}" destId="{18279EF8-0483-4BE5-BADA-AA6EC8C8CD75}" srcOrd="0" destOrd="0" presId="urn:microsoft.com/office/officeart/2005/8/layout/hierarchy3"/>
    <dgm:cxn modelId="{09EC675E-57BA-477F-90CB-EA4F275A0F50}" type="presParOf" srcId="{97C79639-90C7-4CAB-A5DC-11F8CB3FF1CD}" destId="{B9125915-9430-401F-897D-61098FEFFD0F}" srcOrd="1" destOrd="0" presId="urn:microsoft.com/office/officeart/2005/8/layout/hierarchy3"/>
    <dgm:cxn modelId="{5D3D9265-FA31-440A-AFA4-D3792017544F}" type="presParOf" srcId="{97C79639-90C7-4CAB-A5DC-11F8CB3FF1CD}" destId="{4298863E-1A30-4C2B-916B-18FB4BCC6676}" srcOrd="2" destOrd="0" presId="urn:microsoft.com/office/officeart/2005/8/layout/hierarchy3"/>
    <dgm:cxn modelId="{A9A321F5-76DE-4A3C-9D24-E6FE7DA10E73}" type="presParOf" srcId="{97C79639-90C7-4CAB-A5DC-11F8CB3FF1CD}" destId="{EEDFB968-A994-42AF-A312-F0DB3540E80C}" srcOrd="3" destOrd="0" presId="urn:microsoft.com/office/officeart/2005/8/layout/hierarchy3"/>
    <dgm:cxn modelId="{1F01CBE3-C9D1-43DB-A8A8-FE433175D79B}" type="presParOf" srcId="{97C79639-90C7-4CAB-A5DC-11F8CB3FF1CD}" destId="{F0DBA1EA-FC20-426C-AF60-42BAE4B910EA}" srcOrd="4" destOrd="0" presId="urn:microsoft.com/office/officeart/2005/8/layout/hierarchy3"/>
    <dgm:cxn modelId="{2DD559E6-1E8A-4F82-ADEA-51103C5E5A8A}" type="presParOf" srcId="{97C79639-90C7-4CAB-A5DC-11F8CB3FF1CD}" destId="{7916057D-C97A-404A-B56D-B38441609CE3}" srcOrd="5" destOrd="0" presId="urn:microsoft.com/office/officeart/2005/8/layout/hierarchy3"/>
    <dgm:cxn modelId="{1B99091F-80DD-4254-8EF2-ADB8ADB2BEEC}" type="presParOf" srcId="{97C79639-90C7-4CAB-A5DC-11F8CB3FF1CD}" destId="{3C2DFCDB-3137-49C6-8BB2-34496701F218}" srcOrd="6" destOrd="0" presId="urn:microsoft.com/office/officeart/2005/8/layout/hierarchy3"/>
    <dgm:cxn modelId="{F87FB10E-22A5-43BF-800C-FD6043B1F9A9}" type="presParOf" srcId="{97C79639-90C7-4CAB-A5DC-11F8CB3FF1CD}" destId="{F64F62DA-1E39-4C2F-A5DD-A645FD26A2F2}" srcOrd="7" destOrd="0" presId="urn:microsoft.com/office/officeart/2005/8/layout/hierarchy3"/>
    <dgm:cxn modelId="{50A3DDD7-66F4-407A-BB88-0E19619DE276}" type="presParOf" srcId="{97C79639-90C7-4CAB-A5DC-11F8CB3FF1CD}" destId="{17A36F00-68C7-483E-8D88-A3AD7E9F87B4}" srcOrd="8" destOrd="0" presId="urn:microsoft.com/office/officeart/2005/8/layout/hierarchy3"/>
    <dgm:cxn modelId="{312263D1-FBA8-41C5-91F5-2C84DA30FBEB}" type="presParOf" srcId="{97C79639-90C7-4CAB-A5DC-11F8CB3FF1CD}" destId="{DF02FA15-060C-42C8-9DC3-80E18D987382}" srcOrd="9"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569F32-6A83-4DAB-BBA6-4E899AA9A79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658FBA49-13A5-4D86-AAA4-B1BD02E2AA05}">
      <dgm:prSet phldrT="[Text]"/>
      <dgm:spPr/>
      <dgm:t>
        <a:bodyPr/>
        <a:lstStyle/>
        <a:p>
          <a:r>
            <a:rPr lang="en-US" dirty="0" err="1" smtClean="0"/>
            <a:t>Profesor</a:t>
          </a:r>
          <a:endParaRPr lang="en-US" dirty="0"/>
        </a:p>
      </dgm:t>
    </dgm:pt>
    <dgm:pt modelId="{FB258BBC-BCC9-48AC-9A7B-FE325AADBE70}" type="parTrans" cxnId="{E7DA5EC0-99A9-4661-815D-B9E273F1FD2C}">
      <dgm:prSet/>
      <dgm:spPr/>
      <dgm:t>
        <a:bodyPr/>
        <a:lstStyle/>
        <a:p>
          <a:endParaRPr lang="en-US"/>
        </a:p>
      </dgm:t>
    </dgm:pt>
    <dgm:pt modelId="{9ADB74FF-BB2F-4124-9038-5373499CA26C}" type="sibTrans" cxnId="{E7DA5EC0-99A9-4661-815D-B9E273F1FD2C}">
      <dgm:prSet/>
      <dgm:spPr/>
      <dgm:t>
        <a:bodyPr/>
        <a:lstStyle/>
        <a:p>
          <a:endParaRPr lang="en-US"/>
        </a:p>
      </dgm:t>
    </dgm:pt>
    <dgm:pt modelId="{95F79AE3-A1CD-4AA3-B579-DC39B0163DD1}">
      <dgm:prSet phldrT="[Text]" custT="1"/>
      <dgm:spPr/>
      <dgm:t>
        <a:bodyPr/>
        <a:lstStyle/>
        <a:p>
          <a:r>
            <a:rPr lang="en-US" sz="1600" dirty="0" err="1" smtClean="0"/>
            <a:t>Facilitador</a:t>
          </a:r>
          <a:endParaRPr lang="en-US" sz="1600" dirty="0"/>
        </a:p>
      </dgm:t>
    </dgm:pt>
    <dgm:pt modelId="{8166703D-6972-489B-AAD9-5E5852FD8BE8}" type="parTrans" cxnId="{31CAA701-9696-498A-9470-C338AFE48FE2}">
      <dgm:prSet/>
      <dgm:spPr/>
      <dgm:t>
        <a:bodyPr/>
        <a:lstStyle/>
        <a:p>
          <a:endParaRPr lang="en-US"/>
        </a:p>
      </dgm:t>
    </dgm:pt>
    <dgm:pt modelId="{BCA0B550-0052-456D-BA54-B61CF89E7DDF}" type="sibTrans" cxnId="{31CAA701-9696-498A-9470-C338AFE48FE2}">
      <dgm:prSet/>
      <dgm:spPr/>
      <dgm:t>
        <a:bodyPr/>
        <a:lstStyle/>
        <a:p>
          <a:endParaRPr lang="en-US"/>
        </a:p>
      </dgm:t>
    </dgm:pt>
    <dgm:pt modelId="{25D9383F-AACC-475E-99B6-2E77EB42C51E}">
      <dgm:prSet phldrT="[Text]" custT="1"/>
      <dgm:spPr/>
      <dgm:t>
        <a:bodyPr/>
        <a:lstStyle/>
        <a:p>
          <a:r>
            <a:rPr lang="es-MX" sz="1600" dirty="0" smtClean="0"/>
            <a:t>Abierto a los distintos estilos cognitivos de los alumnos</a:t>
          </a:r>
          <a:endParaRPr lang="en-US" sz="1600" dirty="0"/>
        </a:p>
      </dgm:t>
    </dgm:pt>
    <dgm:pt modelId="{F3176B8E-CE31-4677-A9C2-0C274DB81E4A}" type="parTrans" cxnId="{8CDBB5E4-C00B-4910-B1DA-D4D98B4060D7}">
      <dgm:prSet/>
      <dgm:spPr/>
      <dgm:t>
        <a:bodyPr/>
        <a:lstStyle/>
        <a:p>
          <a:endParaRPr lang="en-US"/>
        </a:p>
      </dgm:t>
    </dgm:pt>
    <dgm:pt modelId="{3013DF7A-E651-4ABE-9D2F-3466689A8D97}" type="sibTrans" cxnId="{8CDBB5E4-C00B-4910-B1DA-D4D98B4060D7}">
      <dgm:prSet/>
      <dgm:spPr/>
      <dgm:t>
        <a:bodyPr/>
        <a:lstStyle/>
        <a:p>
          <a:endParaRPr lang="en-US"/>
        </a:p>
      </dgm:t>
    </dgm:pt>
    <dgm:pt modelId="{9D81F545-0AB4-4F90-8B4D-859B7E716144}">
      <dgm:prSet phldrT="[Text]"/>
      <dgm:spPr/>
      <dgm:t>
        <a:bodyPr/>
        <a:lstStyle/>
        <a:p>
          <a:r>
            <a:rPr lang="en-US" dirty="0" err="1" smtClean="0"/>
            <a:t>Alumno</a:t>
          </a:r>
          <a:endParaRPr lang="en-US" dirty="0"/>
        </a:p>
      </dgm:t>
    </dgm:pt>
    <dgm:pt modelId="{A2700302-ECA9-4B79-BE1D-3F32EF45C498}" type="parTrans" cxnId="{781D3AF4-B98F-4B73-A789-B2A249634C79}">
      <dgm:prSet/>
      <dgm:spPr/>
      <dgm:t>
        <a:bodyPr/>
        <a:lstStyle/>
        <a:p>
          <a:endParaRPr lang="en-US"/>
        </a:p>
      </dgm:t>
    </dgm:pt>
    <dgm:pt modelId="{1289C906-5140-4E01-94AE-EE1446DDB506}" type="sibTrans" cxnId="{781D3AF4-B98F-4B73-A789-B2A249634C79}">
      <dgm:prSet/>
      <dgm:spPr/>
      <dgm:t>
        <a:bodyPr/>
        <a:lstStyle/>
        <a:p>
          <a:endParaRPr lang="en-US"/>
        </a:p>
      </dgm:t>
    </dgm:pt>
    <dgm:pt modelId="{FC8F8E02-5D69-4064-B856-C78AFDF6E693}">
      <dgm:prSet phldrT="[Text]" custT="1"/>
      <dgm:spPr/>
      <dgm:t>
        <a:bodyPr/>
        <a:lstStyle/>
        <a:p>
          <a:r>
            <a:rPr lang="en-US" sz="1600" dirty="0" err="1" smtClean="0"/>
            <a:t>Rol</a:t>
          </a:r>
          <a:r>
            <a:rPr lang="en-US" sz="1600" dirty="0" smtClean="0"/>
            <a:t> </a:t>
          </a:r>
          <a:r>
            <a:rPr lang="en-US" sz="1600" dirty="0" err="1" smtClean="0"/>
            <a:t>activo</a:t>
          </a:r>
          <a:endParaRPr lang="en-US" sz="1600" dirty="0"/>
        </a:p>
      </dgm:t>
    </dgm:pt>
    <dgm:pt modelId="{7B3D83DC-6505-4FBC-B63F-2798F73813F8}" type="parTrans" cxnId="{FCA238E9-ED40-44AB-BFE4-C375C4505829}">
      <dgm:prSet/>
      <dgm:spPr/>
      <dgm:t>
        <a:bodyPr/>
        <a:lstStyle/>
        <a:p>
          <a:endParaRPr lang="en-US"/>
        </a:p>
      </dgm:t>
    </dgm:pt>
    <dgm:pt modelId="{D1FAEBB3-9C23-40D7-A6EB-5FD5F74C1201}" type="sibTrans" cxnId="{FCA238E9-ED40-44AB-BFE4-C375C4505829}">
      <dgm:prSet/>
      <dgm:spPr/>
      <dgm:t>
        <a:bodyPr/>
        <a:lstStyle/>
        <a:p>
          <a:endParaRPr lang="en-US"/>
        </a:p>
      </dgm:t>
    </dgm:pt>
    <dgm:pt modelId="{1EEF8BCE-84DE-4CFF-B4A6-566D37055287}">
      <dgm:prSet phldrT="[Text]" custT="1"/>
      <dgm:spPr/>
      <dgm:t>
        <a:bodyPr/>
        <a:lstStyle/>
        <a:p>
          <a:r>
            <a:rPr lang="es-MX" sz="1600" dirty="0" smtClean="0"/>
            <a:t>Debe poder desarrollar todos los estilos cognitivos y adecuarlos a las actividades particulares para solucionar problemas de la vida cotidiana.</a:t>
          </a:r>
          <a:endParaRPr lang="en-US" sz="1600" dirty="0"/>
        </a:p>
      </dgm:t>
    </dgm:pt>
    <dgm:pt modelId="{50E5822A-D528-4DEA-9C29-B0390A2B6774}" type="parTrans" cxnId="{F2E18908-377E-46BD-A30C-9D163DA0F211}">
      <dgm:prSet/>
      <dgm:spPr/>
      <dgm:t>
        <a:bodyPr/>
        <a:lstStyle/>
        <a:p>
          <a:endParaRPr lang="en-US"/>
        </a:p>
      </dgm:t>
    </dgm:pt>
    <dgm:pt modelId="{9CCC6EBC-3328-4A03-8C50-5EFFF08AF3CC}" type="sibTrans" cxnId="{F2E18908-377E-46BD-A30C-9D163DA0F211}">
      <dgm:prSet/>
      <dgm:spPr/>
      <dgm:t>
        <a:bodyPr/>
        <a:lstStyle/>
        <a:p>
          <a:endParaRPr lang="en-US"/>
        </a:p>
      </dgm:t>
    </dgm:pt>
    <dgm:pt modelId="{DF6A79E8-7F2A-47CE-9071-1D08DCA7FDCA}">
      <dgm:prSet phldrT="[Text]" custT="1"/>
      <dgm:spPr/>
      <dgm:t>
        <a:bodyPr/>
        <a:lstStyle/>
        <a:p>
          <a:r>
            <a:rPr lang="es-MX" sz="1600" dirty="0" smtClean="0"/>
            <a:t>Promover la interacción y trabajo en equipo de los alumnos con distintos estilos cognitivos </a:t>
          </a:r>
          <a:endParaRPr lang="en-US" sz="1600" dirty="0"/>
        </a:p>
      </dgm:t>
    </dgm:pt>
    <dgm:pt modelId="{67FAABB0-7296-499C-8FB2-408D8717BC19}" type="parTrans" cxnId="{F34F3EF3-41D8-4170-AE68-CAAACF7EDC04}">
      <dgm:prSet/>
      <dgm:spPr/>
      <dgm:t>
        <a:bodyPr/>
        <a:lstStyle/>
        <a:p>
          <a:endParaRPr lang="en-US"/>
        </a:p>
      </dgm:t>
    </dgm:pt>
    <dgm:pt modelId="{B20C9A4A-BA30-45A1-A5ED-E47DAC952C21}" type="sibTrans" cxnId="{F34F3EF3-41D8-4170-AE68-CAAACF7EDC04}">
      <dgm:prSet/>
      <dgm:spPr/>
      <dgm:t>
        <a:bodyPr/>
        <a:lstStyle/>
        <a:p>
          <a:endParaRPr lang="en-US"/>
        </a:p>
      </dgm:t>
    </dgm:pt>
    <dgm:pt modelId="{456D5389-FEDD-426C-A26F-D6637C74598F}">
      <dgm:prSet phldrT="[Text]"/>
      <dgm:spPr/>
      <dgm:t>
        <a:bodyPr/>
        <a:lstStyle/>
        <a:p>
          <a:r>
            <a:rPr lang="es-MX" dirty="0" err="1" smtClean="0"/>
            <a:t>Metodo</a:t>
          </a:r>
          <a:endParaRPr lang="en-US" dirty="0"/>
        </a:p>
      </dgm:t>
    </dgm:pt>
    <dgm:pt modelId="{63397C9C-FC7E-4A5A-84A6-3FCE9C21BC58}" type="parTrans" cxnId="{AAD12E84-1FB0-463C-BE47-FC395D5E70C7}">
      <dgm:prSet/>
      <dgm:spPr/>
      <dgm:t>
        <a:bodyPr/>
        <a:lstStyle/>
        <a:p>
          <a:endParaRPr lang="en-US"/>
        </a:p>
      </dgm:t>
    </dgm:pt>
    <dgm:pt modelId="{C8DE2711-7886-4859-8EFC-7DCE741C474E}" type="sibTrans" cxnId="{AAD12E84-1FB0-463C-BE47-FC395D5E70C7}">
      <dgm:prSet/>
      <dgm:spPr/>
      <dgm:t>
        <a:bodyPr/>
        <a:lstStyle/>
        <a:p>
          <a:endParaRPr lang="en-US"/>
        </a:p>
      </dgm:t>
    </dgm:pt>
    <dgm:pt modelId="{7720BB69-B75A-4691-BDCE-AA8194F690BE}">
      <dgm:prSet custT="1"/>
      <dgm:spPr/>
      <dgm:t>
        <a:bodyPr/>
        <a:lstStyle/>
        <a:p>
          <a:r>
            <a:rPr lang="es-MX" sz="1600" dirty="0" smtClean="0"/>
            <a:t>Diferentes técnicas que sean específicas para desarrollar cada uno de los estilos cognitivos.</a:t>
          </a:r>
          <a:endParaRPr lang="en-US" sz="1600" dirty="0"/>
        </a:p>
      </dgm:t>
    </dgm:pt>
    <dgm:pt modelId="{662FA60D-598B-4DC0-B4EC-7D7C2DB4A53F}" type="parTrans" cxnId="{6E106A71-C4D1-4E1C-87F6-7F042B584AD8}">
      <dgm:prSet/>
      <dgm:spPr/>
      <dgm:t>
        <a:bodyPr/>
        <a:lstStyle/>
        <a:p>
          <a:endParaRPr lang="en-US"/>
        </a:p>
      </dgm:t>
    </dgm:pt>
    <dgm:pt modelId="{024B8CBC-884A-469C-A5F7-3230C1034654}" type="sibTrans" cxnId="{6E106A71-C4D1-4E1C-87F6-7F042B584AD8}">
      <dgm:prSet/>
      <dgm:spPr/>
      <dgm:t>
        <a:bodyPr/>
        <a:lstStyle/>
        <a:p>
          <a:endParaRPr lang="en-US"/>
        </a:p>
      </dgm:t>
    </dgm:pt>
    <dgm:pt modelId="{4CEC8E65-6C35-45B2-9DB6-EE3185837377}">
      <dgm:prSet custT="1"/>
      <dgm:spPr/>
      <dgm:t>
        <a:bodyPr/>
        <a:lstStyle/>
        <a:p>
          <a:r>
            <a:rPr lang="es-MX" sz="1600" dirty="0" smtClean="0"/>
            <a:t>Ejemplo: role-</a:t>
          </a:r>
          <a:r>
            <a:rPr lang="es-MX" sz="1600" dirty="0" err="1" smtClean="0"/>
            <a:t>playing</a:t>
          </a:r>
          <a:r>
            <a:rPr lang="es-MX" sz="1600" dirty="0" smtClean="0"/>
            <a:t>, material didáctico, lectura y escucha activa, entre otros.  </a:t>
          </a:r>
          <a:endParaRPr lang="en-US" sz="1600" dirty="0"/>
        </a:p>
      </dgm:t>
    </dgm:pt>
    <dgm:pt modelId="{8935933A-61AD-4D65-8ACD-61B09B09F70B}" type="parTrans" cxnId="{3997A55F-26EB-4418-83E7-B4EF124AC989}">
      <dgm:prSet/>
      <dgm:spPr/>
      <dgm:t>
        <a:bodyPr/>
        <a:lstStyle/>
        <a:p>
          <a:endParaRPr lang="en-US"/>
        </a:p>
      </dgm:t>
    </dgm:pt>
    <dgm:pt modelId="{9244113D-5D73-4DEA-B03B-22F095EA6163}" type="sibTrans" cxnId="{3997A55F-26EB-4418-83E7-B4EF124AC989}">
      <dgm:prSet/>
      <dgm:spPr/>
      <dgm:t>
        <a:bodyPr/>
        <a:lstStyle/>
        <a:p>
          <a:endParaRPr lang="en-US"/>
        </a:p>
      </dgm:t>
    </dgm:pt>
    <dgm:pt modelId="{EE1366C0-8245-4A74-AD82-84FE5EF32D5D}">
      <dgm:prSet phldrT="[Text]"/>
      <dgm:spPr/>
      <dgm:t>
        <a:bodyPr/>
        <a:lstStyle/>
        <a:p>
          <a:r>
            <a:rPr lang="es-MX" dirty="0" err="1" smtClean="0"/>
            <a:t>Informacion</a:t>
          </a:r>
          <a:endParaRPr lang="en-US" dirty="0"/>
        </a:p>
      </dgm:t>
    </dgm:pt>
    <dgm:pt modelId="{46D76639-C23B-4E50-9797-07C18F1D0D3C}" type="parTrans" cxnId="{13EDD198-C256-47B7-98BB-D4AD45E1185D}">
      <dgm:prSet/>
      <dgm:spPr/>
      <dgm:t>
        <a:bodyPr/>
        <a:lstStyle/>
        <a:p>
          <a:endParaRPr lang="en-US"/>
        </a:p>
      </dgm:t>
    </dgm:pt>
    <dgm:pt modelId="{F4D628EE-C7FA-406C-987A-C40C33A59CC7}" type="sibTrans" cxnId="{13EDD198-C256-47B7-98BB-D4AD45E1185D}">
      <dgm:prSet/>
      <dgm:spPr/>
      <dgm:t>
        <a:bodyPr/>
        <a:lstStyle/>
        <a:p>
          <a:endParaRPr lang="en-US"/>
        </a:p>
      </dgm:t>
    </dgm:pt>
    <dgm:pt modelId="{7FB57F62-878A-4776-B988-A20108AABC35}">
      <dgm:prSet custT="1"/>
      <dgm:spPr/>
      <dgm:t>
        <a:bodyPr/>
        <a:lstStyle/>
        <a:p>
          <a:r>
            <a:rPr lang="es-MX" sz="1600" dirty="0" smtClean="0"/>
            <a:t>Deben ser extensos</a:t>
          </a:r>
          <a:endParaRPr lang="en-US" sz="1600" dirty="0"/>
        </a:p>
      </dgm:t>
    </dgm:pt>
    <dgm:pt modelId="{BC4029A4-E377-4D5D-9C50-49B0015D6A9C}" type="parTrans" cxnId="{A985F146-D793-4F5C-BCC3-6B5C02D8A04E}">
      <dgm:prSet/>
      <dgm:spPr/>
      <dgm:t>
        <a:bodyPr/>
        <a:lstStyle/>
        <a:p>
          <a:endParaRPr lang="en-US"/>
        </a:p>
      </dgm:t>
    </dgm:pt>
    <dgm:pt modelId="{0CF91741-D15F-41E9-97C7-BA1E6928EAE8}" type="sibTrans" cxnId="{A985F146-D793-4F5C-BCC3-6B5C02D8A04E}">
      <dgm:prSet/>
      <dgm:spPr/>
      <dgm:t>
        <a:bodyPr/>
        <a:lstStyle/>
        <a:p>
          <a:endParaRPr lang="en-US"/>
        </a:p>
      </dgm:t>
    </dgm:pt>
    <dgm:pt modelId="{53FCD4E7-FFC6-4F8C-8D2F-E93D53FA98D8}">
      <dgm:prSet custT="1"/>
      <dgm:spPr/>
      <dgm:t>
        <a:bodyPr/>
        <a:lstStyle/>
        <a:p>
          <a:r>
            <a:rPr lang="es-MX" sz="1600" dirty="0" smtClean="0"/>
            <a:t>Deberá ser un intercambio y enriquecimiento entre el maestro y el alumno. </a:t>
          </a:r>
          <a:endParaRPr lang="en-US" sz="1600" dirty="0"/>
        </a:p>
      </dgm:t>
    </dgm:pt>
    <dgm:pt modelId="{D268B6DE-7280-497F-A6A1-47E61B548DC9}" type="parTrans" cxnId="{D5B1FC2F-1B4F-4C11-9EAA-3BB63A41F485}">
      <dgm:prSet/>
      <dgm:spPr/>
      <dgm:t>
        <a:bodyPr/>
        <a:lstStyle/>
        <a:p>
          <a:endParaRPr lang="en-US"/>
        </a:p>
      </dgm:t>
    </dgm:pt>
    <dgm:pt modelId="{AD508071-7AD9-4B85-99F3-8A2F51B3C74E}" type="sibTrans" cxnId="{D5B1FC2F-1B4F-4C11-9EAA-3BB63A41F485}">
      <dgm:prSet/>
      <dgm:spPr/>
      <dgm:t>
        <a:bodyPr/>
        <a:lstStyle/>
        <a:p>
          <a:endParaRPr lang="en-US"/>
        </a:p>
      </dgm:t>
    </dgm:pt>
    <dgm:pt modelId="{BB10A5CE-2560-484C-B02E-D1EB106E194B}">
      <dgm:prSet custT="1"/>
      <dgm:spPr/>
      <dgm:t>
        <a:bodyPr/>
        <a:lstStyle/>
        <a:p>
          <a:r>
            <a:rPr lang="es-MX" sz="1600" dirty="0" smtClean="0"/>
            <a:t>Incluir temas actuales utilizando la tecnología.</a:t>
          </a:r>
          <a:endParaRPr lang="en-US" sz="1600" dirty="0"/>
        </a:p>
      </dgm:t>
    </dgm:pt>
    <dgm:pt modelId="{4168578A-DF04-46E1-B79E-B04FCC4BE835}" type="parTrans" cxnId="{C583ED6B-DBDD-414E-A7CF-943D92CD6F00}">
      <dgm:prSet/>
      <dgm:spPr/>
      <dgm:t>
        <a:bodyPr/>
        <a:lstStyle/>
        <a:p>
          <a:endParaRPr lang="en-US"/>
        </a:p>
      </dgm:t>
    </dgm:pt>
    <dgm:pt modelId="{1836EF01-E6B8-4442-BB4E-B0D33A57F449}" type="sibTrans" cxnId="{C583ED6B-DBDD-414E-A7CF-943D92CD6F00}">
      <dgm:prSet/>
      <dgm:spPr/>
      <dgm:t>
        <a:bodyPr/>
        <a:lstStyle/>
        <a:p>
          <a:endParaRPr lang="en-US"/>
        </a:p>
      </dgm:t>
    </dgm:pt>
    <dgm:pt modelId="{13CEB37B-AB84-4B60-84CC-802721DB4B61}" type="pres">
      <dgm:prSet presAssocID="{DB569F32-6A83-4DAB-BBA6-4E899AA9A790}" presName="Name0" presStyleCnt="0">
        <dgm:presLayoutVars>
          <dgm:dir/>
          <dgm:animLvl val="lvl"/>
          <dgm:resizeHandles/>
        </dgm:presLayoutVars>
      </dgm:prSet>
      <dgm:spPr/>
      <dgm:t>
        <a:bodyPr/>
        <a:lstStyle/>
        <a:p>
          <a:endParaRPr lang="es-ES"/>
        </a:p>
      </dgm:t>
    </dgm:pt>
    <dgm:pt modelId="{39275504-D0A2-49E6-B8FD-6C64EF53E0D8}" type="pres">
      <dgm:prSet presAssocID="{658FBA49-13A5-4D86-AAA4-B1BD02E2AA05}" presName="linNode" presStyleCnt="0"/>
      <dgm:spPr/>
    </dgm:pt>
    <dgm:pt modelId="{D10760C2-8651-4777-ADFD-BFBC71291867}" type="pres">
      <dgm:prSet presAssocID="{658FBA49-13A5-4D86-AAA4-B1BD02E2AA05}" presName="parentShp" presStyleLbl="node1" presStyleIdx="0" presStyleCnt="4" custLinFactNeighborX="-61063" custLinFactNeighborY="-7370">
        <dgm:presLayoutVars>
          <dgm:bulletEnabled val="1"/>
        </dgm:presLayoutVars>
      </dgm:prSet>
      <dgm:spPr/>
      <dgm:t>
        <a:bodyPr/>
        <a:lstStyle/>
        <a:p>
          <a:endParaRPr lang="es-ES"/>
        </a:p>
      </dgm:t>
    </dgm:pt>
    <dgm:pt modelId="{BEB49D63-F436-4EDF-A553-11D953B43082}" type="pres">
      <dgm:prSet presAssocID="{658FBA49-13A5-4D86-AAA4-B1BD02E2AA05}" presName="childShp" presStyleLbl="bgAccFollowNode1" presStyleIdx="0" presStyleCnt="4" custScaleY="117742">
        <dgm:presLayoutVars>
          <dgm:bulletEnabled val="1"/>
        </dgm:presLayoutVars>
      </dgm:prSet>
      <dgm:spPr/>
      <dgm:t>
        <a:bodyPr/>
        <a:lstStyle/>
        <a:p>
          <a:endParaRPr lang="en-US"/>
        </a:p>
      </dgm:t>
    </dgm:pt>
    <dgm:pt modelId="{73A0E165-DADF-4F8C-8EA2-D02CF48B265F}" type="pres">
      <dgm:prSet presAssocID="{9ADB74FF-BB2F-4124-9038-5373499CA26C}" presName="spacing" presStyleCnt="0"/>
      <dgm:spPr/>
    </dgm:pt>
    <dgm:pt modelId="{BF93B24F-57CD-4723-9F5C-D433C9417EDB}" type="pres">
      <dgm:prSet presAssocID="{9D81F545-0AB4-4F90-8B4D-859B7E716144}" presName="linNode" presStyleCnt="0"/>
      <dgm:spPr/>
    </dgm:pt>
    <dgm:pt modelId="{F2B40174-2FC8-4CA2-B937-76214F461DB5}" type="pres">
      <dgm:prSet presAssocID="{9D81F545-0AB4-4F90-8B4D-859B7E716144}" presName="parentShp" presStyleLbl="node1" presStyleIdx="1" presStyleCnt="4">
        <dgm:presLayoutVars>
          <dgm:bulletEnabled val="1"/>
        </dgm:presLayoutVars>
      </dgm:prSet>
      <dgm:spPr/>
      <dgm:t>
        <a:bodyPr/>
        <a:lstStyle/>
        <a:p>
          <a:endParaRPr lang="es-ES"/>
        </a:p>
      </dgm:t>
    </dgm:pt>
    <dgm:pt modelId="{3657EC24-0EB2-4E2A-906D-99DCCA1894B3}" type="pres">
      <dgm:prSet presAssocID="{9D81F545-0AB4-4F90-8B4D-859B7E716144}" presName="childShp" presStyleLbl="bgAccFollowNode1" presStyleIdx="1" presStyleCnt="4" custScaleY="122134">
        <dgm:presLayoutVars>
          <dgm:bulletEnabled val="1"/>
        </dgm:presLayoutVars>
      </dgm:prSet>
      <dgm:spPr/>
      <dgm:t>
        <a:bodyPr/>
        <a:lstStyle/>
        <a:p>
          <a:endParaRPr lang="en-US"/>
        </a:p>
      </dgm:t>
    </dgm:pt>
    <dgm:pt modelId="{264229F1-2198-450C-B4F3-932E31FEDD48}" type="pres">
      <dgm:prSet presAssocID="{1289C906-5140-4E01-94AE-EE1446DDB506}" presName="spacing" presStyleCnt="0"/>
      <dgm:spPr/>
    </dgm:pt>
    <dgm:pt modelId="{D503B103-765B-4C72-A83B-F0DE5E8B454F}" type="pres">
      <dgm:prSet presAssocID="{456D5389-FEDD-426C-A26F-D6637C74598F}" presName="linNode" presStyleCnt="0"/>
      <dgm:spPr/>
    </dgm:pt>
    <dgm:pt modelId="{D1030022-4E53-412C-AF3C-10BB66282B3A}" type="pres">
      <dgm:prSet presAssocID="{456D5389-FEDD-426C-A26F-D6637C74598F}" presName="parentShp" presStyleLbl="node1" presStyleIdx="2" presStyleCnt="4" custLinFactNeighborY="891">
        <dgm:presLayoutVars>
          <dgm:bulletEnabled val="1"/>
        </dgm:presLayoutVars>
      </dgm:prSet>
      <dgm:spPr/>
      <dgm:t>
        <a:bodyPr/>
        <a:lstStyle/>
        <a:p>
          <a:endParaRPr lang="en-US"/>
        </a:p>
      </dgm:t>
    </dgm:pt>
    <dgm:pt modelId="{969E03C1-2B41-4B3C-BAAC-D6CB959D21BD}" type="pres">
      <dgm:prSet presAssocID="{456D5389-FEDD-426C-A26F-D6637C74598F}" presName="childShp" presStyleLbl="bgAccFollowNode1" presStyleIdx="2" presStyleCnt="4">
        <dgm:presLayoutVars>
          <dgm:bulletEnabled val="1"/>
        </dgm:presLayoutVars>
      </dgm:prSet>
      <dgm:spPr/>
      <dgm:t>
        <a:bodyPr/>
        <a:lstStyle/>
        <a:p>
          <a:endParaRPr lang="en-US"/>
        </a:p>
      </dgm:t>
    </dgm:pt>
    <dgm:pt modelId="{06DE37AD-CAD7-4184-A0F6-CAD80CB77D2E}" type="pres">
      <dgm:prSet presAssocID="{C8DE2711-7886-4859-8EFC-7DCE741C474E}" presName="spacing" presStyleCnt="0"/>
      <dgm:spPr/>
    </dgm:pt>
    <dgm:pt modelId="{229C7863-7AE2-4F48-9D4E-BCD7A78169B2}" type="pres">
      <dgm:prSet presAssocID="{EE1366C0-8245-4A74-AD82-84FE5EF32D5D}" presName="linNode" presStyleCnt="0"/>
      <dgm:spPr/>
    </dgm:pt>
    <dgm:pt modelId="{A73F24D8-A432-4FCA-9001-908713BA6CEF}" type="pres">
      <dgm:prSet presAssocID="{EE1366C0-8245-4A74-AD82-84FE5EF32D5D}" presName="parentShp" presStyleLbl="node1" presStyleIdx="3" presStyleCnt="4" custLinFactNeighborY="891">
        <dgm:presLayoutVars>
          <dgm:bulletEnabled val="1"/>
        </dgm:presLayoutVars>
      </dgm:prSet>
      <dgm:spPr/>
      <dgm:t>
        <a:bodyPr/>
        <a:lstStyle/>
        <a:p>
          <a:endParaRPr lang="es-ES"/>
        </a:p>
      </dgm:t>
    </dgm:pt>
    <dgm:pt modelId="{35BB5116-1AB9-4AE5-94C0-E72540197AAA}" type="pres">
      <dgm:prSet presAssocID="{EE1366C0-8245-4A74-AD82-84FE5EF32D5D}" presName="childShp" presStyleLbl="bgAccFollowNode1" presStyleIdx="3" presStyleCnt="4">
        <dgm:presLayoutVars>
          <dgm:bulletEnabled val="1"/>
        </dgm:presLayoutVars>
      </dgm:prSet>
      <dgm:spPr/>
      <dgm:t>
        <a:bodyPr/>
        <a:lstStyle/>
        <a:p>
          <a:endParaRPr lang="en-US"/>
        </a:p>
      </dgm:t>
    </dgm:pt>
  </dgm:ptLst>
  <dgm:cxnLst>
    <dgm:cxn modelId="{8CDBB5E4-C00B-4910-B1DA-D4D98B4060D7}" srcId="{658FBA49-13A5-4D86-AAA4-B1BD02E2AA05}" destId="{25D9383F-AACC-475E-99B6-2E77EB42C51E}" srcOrd="1" destOrd="0" parTransId="{F3176B8E-CE31-4677-A9C2-0C274DB81E4A}" sibTransId="{3013DF7A-E651-4ABE-9D2F-3466689A8D97}"/>
    <dgm:cxn modelId="{98245A13-7012-4CFA-B280-2FADAB3F4A30}" type="presOf" srcId="{4CEC8E65-6C35-45B2-9DB6-EE3185837377}" destId="{969E03C1-2B41-4B3C-BAAC-D6CB959D21BD}" srcOrd="0" destOrd="1" presId="urn:microsoft.com/office/officeart/2005/8/layout/vList6"/>
    <dgm:cxn modelId="{3997A55F-26EB-4418-83E7-B4EF124AC989}" srcId="{456D5389-FEDD-426C-A26F-D6637C74598F}" destId="{4CEC8E65-6C35-45B2-9DB6-EE3185837377}" srcOrd="1" destOrd="0" parTransId="{8935933A-61AD-4D65-8ACD-61B09B09F70B}" sibTransId="{9244113D-5D73-4DEA-B03B-22F095EA6163}"/>
    <dgm:cxn modelId="{F8BCF814-D97A-44DA-9FB4-A51F21CEEC86}" type="presOf" srcId="{658FBA49-13A5-4D86-AAA4-B1BD02E2AA05}" destId="{D10760C2-8651-4777-ADFD-BFBC71291867}" srcOrd="0" destOrd="0" presId="urn:microsoft.com/office/officeart/2005/8/layout/vList6"/>
    <dgm:cxn modelId="{E7DA5EC0-99A9-4661-815D-B9E273F1FD2C}" srcId="{DB569F32-6A83-4DAB-BBA6-4E899AA9A790}" destId="{658FBA49-13A5-4D86-AAA4-B1BD02E2AA05}" srcOrd="0" destOrd="0" parTransId="{FB258BBC-BCC9-48AC-9A7B-FE325AADBE70}" sibTransId="{9ADB74FF-BB2F-4124-9038-5373499CA26C}"/>
    <dgm:cxn modelId="{BFF27B55-633E-43E2-B052-2AF7B686E689}" type="presOf" srcId="{7720BB69-B75A-4691-BDCE-AA8194F690BE}" destId="{969E03C1-2B41-4B3C-BAAC-D6CB959D21BD}" srcOrd="0" destOrd="0" presId="urn:microsoft.com/office/officeart/2005/8/layout/vList6"/>
    <dgm:cxn modelId="{C583ED6B-DBDD-414E-A7CF-943D92CD6F00}" srcId="{EE1366C0-8245-4A74-AD82-84FE5EF32D5D}" destId="{BB10A5CE-2560-484C-B02E-D1EB106E194B}" srcOrd="2" destOrd="0" parTransId="{4168578A-DF04-46E1-B79E-B04FCC4BE835}" sibTransId="{1836EF01-E6B8-4442-BB4E-B0D33A57F449}"/>
    <dgm:cxn modelId="{31CAA701-9696-498A-9470-C338AFE48FE2}" srcId="{658FBA49-13A5-4D86-AAA4-B1BD02E2AA05}" destId="{95F79AE3-A1CD-4AA3-B579-DC39B0163DD1}" srcOrd="0" destOrd="0" parTransId="{8166703D-6972-489B-AAD9-5E5852FD8BE8}" sibTransId="{BCA0B550-0052-456D-BA54-B61CF89E7DDF}"/>
    <dgm:cxn modelId="{3968FF02-C6C5-4594-B79F-13358006621D}" type="presOf" srcId="{456D5389-FEDD-426C-A26F-D6637C74598F}" destId="{D1030022-4E53-412C-AF3C-10BB66282B3A}" srcOrd="0" destOrd="0" presId="urn:microsoft.com/office/officeart/2005/8/layout/vList6"/>
    <dgm:cxn modelId="{FA99C2ED-A319-49B7-9466-269EA7480127}" type="presOf" srcId="{EE1366C0-8245-4A74-AD82-84FE5EF32D5D}" destId="{A73F24D8-A432-4FCA-9001-908713BA6CEF}" srcOrd="0" destOrd="0" presId="urn:microsoft.com/office/officeart/2005/8/layout/vList6"/>
    <dgm:cxn modelId="{3F38935A-EB1E-4B39-A7E7-247BE76ACD38}" type="presOf" srcId="{9D81F545-0AB4-4F90-8B4D-859B7E716144}" destId="{F2B40174-2FC8-4CA2-B937-76214F461DB5}" srcOrd="0" destOrd="0" presId="urn:microsoft.com/office/officeart/2005/8/layout/vList6"/>
    <dgm:cxn modelId="{13EDD198-C256-47B7-98BB-D4AD45E1185D}" srcId="{DB569F32-6A83-4DAB-BBA6-4E899AA9A790}" destId="{EE1366C0-8245-4A74-AD82-84FE5EF32D5D}" srcOrd="3" destOrd="0" parTransId="{46D76639-C23B-4E50-9797-07C18F1D0D3C}" sibTransId="{F4D628EE-C7FA-406C-987A-C40C33A59CC7}"/>
    <dgm:cxn modelId="{45A89C2C-A4B2-4263-B64C-43F7597D1A82}" type="presOf" srcId="{FC8F8E02-5D69-4064-B856-C78AFDF6E693}" destId="{3657EC24-0EB2-4E2A-906D-99DCCA1894B3}" srcOrd="0" destOrd="0" presId="urn:microsoft.com/office/officeart/2005/8/layout/vList6"/>
    <dgm:cxn modelId="{F2E18908-377E-46BD-A30C-9D163DA0F211}" srcId="{9D81F545-0AB4-4F90-8B4D-859B7E716144}" destId="{1EEF8BCE-84DE-4CFF-B4A6-566D37055287}" srcOrd="1" destOrd="0" parTransId="{50E5822A-D528-4DEA-9C29-B0390A2B6774}" sibTransId="{9CCC6EBC-3328-4A03-8C50-5EFFF08AF3CC}"/>
    <dgm:cxn modelId="{46EFE155-F089-4EBC-93CD-EEC3D8FC00FC}" type="presOf" srcId="{DF6A79E8-7F2A-47CE-9071-1D08DCA7FDCA}" destId="{BEB49D63-F436-4EDF-A553-11D953B43082}" srcOrd="0" destOrd="2" presId="urn:microsoft.com/office/officeart/2005/8/layout/vList6"/>
    <dgm:cxn modelId="{6E106A71-C4D1-4E1C-87F6-7F042B584AD8}" srcId="{456D5389-FEDD-426C-A26F-D6637C74598F}" destId="{7720BB69-B75A-4691-BDCE-AA8194F690BE}" srcOrd="0" destOrd="0" parTransId="{662FA60D-598B-4DC0-B4EC-7D7C2DB4A53F}" sibTransId="{024B8CBC-884A-469C-A5F7-3230C1034654}"/>
    <dgm:cxn modelId="{D5B1FC2F-1B4F-4C11-9EAA-3BB63A41F485}" srcId="{EE1366C0-8245-4A74-AD82-84FE5EF32D5D}" destId="{53FCD4E7-FFC6-4F8C-8D2F-E93D53FA98D8}" srcOrd="1" destOrd="0" parTransId="{D268B6DE-7280-497F-A6A1-47E61B548DC9}" sibTransId="{AD508071-7AD9-4B85-99F3-8A2F51B3C74E}"/>
    <dgm:cxn modelId="{781D3AF4-B98F-4B73-A789-B2A249634C79}" srcId="{DB569F32-6A83-4DAB-BBA6-4E899AA9A790}" destId="{9D81F545-0AB4-4F90-8B4D-859B7E716144}" srcOrd="1" destOrd="0" parTransId="{A2700302-ECA9-4B79-BE1D-3F32EF45C498}" sibTransId="{1289C906-5140-4E01-94AE-EE1446DDB506}"/>
    <dgm:cxn modelId="{AAD12E84-1FB0-463C-BE47-FC395D5E70C7}" srcId="{DB569F32-6A83-4DAB-BBA6-4E899AA9A790}" destId="{456D5389-FEDD-426C-A26F-D6637C74598F}" srcOrd="2" destOrd="0" parTransId="{63397C9C-FC7E-4A5A-84A6-3FCE9C21BC58}" sibTransId="{C8DE2711-7886-4859-8EFC-7DCE741C474E}"/>
    <dgm:cxn modelId="{AB88A422-40BB-4242-BCA9-2C5C49BBA53C}" type="presOf" srcId="{95F79AE3-A1CD-4AA3-B579-DC39B0163DD1}" destId="{BEB49D63-F436-4EDF-A553-11D953B43082}" srcOrd="0" destOrd="0" presId="urn:microsoft.com/office/officeart/2005/8/layout/vList6"/>
    <dgm:cxn modelId="{FCA238E9-ED40-44AB-BFE4-C375C4505829}" srcId="{9D81F545-0AB4-4F90-8B4D-859B7E716144}" destId="{FC8F8E02-5D69-4064-B856-C78AFDF6E693}" srcOrd="0" destOrd="0" parTransId="{7B3D83DC-6505-4FBC-B63F-2798F73813F8}" sibTransId="{D1FAEBB3-9C23-40D7-A6EB-5FD5F74C1201}"/>
    <dgm:cxn modelId="{36A0B561-AF21-4FD1-985D-FBA89CCCDE5A}" type="presOf" srcId="{DB569F32-6A83-4DAB-BBA6-4E899AA9A790}" destId="{13CEB37B-AB84-4B60-84CC-802721DB4B61}" srcOrd="0" destOrd="0" presId="urn:microsoft.com/office/officeart/2005/8/layout/vList6"/>
    <dgm:cxn modelId="{F957DF9D-EB31-4E3A-92BC-23DC3F7404BD}" type="presOf" srcId="{1EEF8BCE-84DE-4CFF-B4A6-566D37055287}" destId="{3657EC24-0EB2-4E2A-906D-99DCCA1894B3}" srcOrd="0" destOrd="1" presId="urn:microsoft.com/office/officeart/2005/8/layout/vList6"/>
    <dgm:cxn modelId="{A985F146-D793-4F5C-BCC3-6B5C02D8A04E}" srcId="{EE1366C0-8245-4A74-AD82-84FE5EF32D5D}" destId="{7FB57F62-878A-4776-B988-A20108AABC35}" srcOrd="0" destOrd="0" parTransId="{BC4029A4-E377-4D5D-9C50-49B0015D6A9C}" sibTransId="{0CF91741-D15F-41E9-97C7-BA1E6928EAE8}"/>
    <dgm:cxn modelId="{955BDC72-AAA9-4912-BD02-128D7FF7D011}" type="presOf" srcId="{25D9383F-AACC-475E-99B6-2E77EB42C51E}" destId="{BEB49D63-F436-4EDF-A553-11D953B43082}" srcOrd="0" destOrd="1" presId="urn:microsoft.com/office/officeart/2005/8/layout/vList6"/>
    <dgm:cxn modelId="{F34F3EF3-41D8-4170-AE68-CAAACF7EDC04}" srcId="{658FBA49-13A5-4D86-AAA4-B1BD02E2AA05}" destId="{DF6A79E8-7F2A-47CE-9071-1D08DCA7FDCA}" srcOrd="2" destOrd="0" parTransId="{67FAABB0-7296-499C-8FB2-408D8717BC19}" sibTransId="{B20C9A4A-BA30-45A1-A5ED-E47DAC952C21}"/>
    <dgm:cxn modelId="{03290C08-613F-4C4C-A7EF-8A2B02004F5E}" type="presOf" srcId="{7FB57F62-878A-4776-B988-A20108AABC35}" destId="{35BB5116-1AB9-4AE5-94C0-E72540197AAA}" srcOrd="0" destOrd="0" presId="urn:microsoft.com/office/officeart/2005/8/layout/vList6"/>
    <dgm:cxn modelId="{B0989521-7026-4C94-84F7-9013DD653AAF}" type="presOf" srcId="{53FCD4E7-FFC6-4F8C-8D2F-E93D53FA98D8}" destId="{35BB5116-1AB9-4AE5-94C0-E72540197AAA}" srcOrd="0" destOrd="1" presId="urn:microsoft.com/office/officeart/2005/8/layout/vList6"/>
    <dgm:cxn modelId="{8FE451AD-8718-4CEB-9E0B-5D26264D7029}" type="presOf" srcId="{BB10A5CE-2560-484C-B02E-D1EB106E194B}" destId="{35BB5116-1AB9-4AE5-94C0-E72540197AAA}" srcOrd="0" destOrd="2" presId="urn:microsoft.com/office/officeart/2005/8/layout/vList6"/>
    <dgm:cxn modelId="{91E9A06E-C370-431A-8B79-19A6D1468D10}" type="presParOf" srcId="{13CEB37B-AB84-4B60-84CC-802721DB4B61}" destId="{39275504-D0A2-49E6-B8FD-6C64EF53E0D8}" srcOrd="0" destOrd="0" presId="urn:microsoft.com/office/officeart/2005/8/layout/vList6"/>
    <dgm:cxn modelId="{BA3D46D6-3A5E-429D-968A-4B8B1AB732E9}" type="presParOf" srcId="{39275504-D0A2-49E6-B8FD-6C64EF53E0D8}" destId="{D10760C2-8651-4777-ADFD-BFBC71291867}" srcOrd="0" destOrd="0" presId="urn:microsoft.com/office/officeart/2005/8/layout/vList6"/>
    <dgm:cxn modelId="{F90BFD7F-85BC-453A-880F-3AF75039578C}" type="presParOf" srcId="{39275504-D0A2-49E6-B8FD-6C64EF53E0D8}" destId="{BEB49D63-F436-4EDF-A553-11D953B43082}" srcOrd="1" destOrd="0" presId="urn:microsoft.com/office/officeart/2005/8/layout/vList6"/>
    <dgm:cxn modelId="{DA350E57-B1E1-41CE-9CDD-4398D8A9AFD9}" type="presParOf" srcId="{13CEB37B-AB84-4B60-84CC-802721DB4B61}" destId="{73A0E165-DADF-4F8C-8EA2-D02CF48B265F}" srcOrd="1" destOrd="0" presId="urn:microsoft.com/office/officeart/2005/8/layout/vList6"/>
    <dgm:cxn modelId="{FF07BA72-5547-48F5-898E-09ED8D402BCB}" type="presParOf" srcId="{13CEB37B-AB84-4B60-84CC-802721DB4B61}" destId="{BF93B24F-57CD-4723-9F5C-D433C9417EDB}" srcOrd="2" destOrd="0" presId="urn:microsoft.com/office/officeart/2005/8/layout/vList6"/>
    <dgm:cxn modelId="{350C2795-3D73-4FFC-88AD-12D2F8C3DB2B}" type="presParOf" srcId="{BF93B24F-57CD-4723-9F5C-D433C9417EDB}" destId="{F2B40174-2FC8-4CA2-B937-76214F461DB5}" srcOrd="0" destOrd="0" presId="urn:microsoft.com/office/officeart/2005/8/layout/vList6"/>
    <dgm:cxn modelId="{17E4C255-1F1C-4203-8D9A-E39AC76334F7}" type="presParOf" srcId="{BF93B24F-57CD-4723-9F5C-D433C9417EDB}" destId="{3657EC24-0EB2-4E2A-906D-99DCCA1894B3}" srcOrd="1" destOrd="0" presId="urn:microsoft.com/office/officeart/2005/8/layout/vList6"/>
    <dgm:cxn modelId="{B62D2997-A3E6-46A6-90AE-B14C3679F31D}" type="presParOf" srcId="{13CEB37B-AB84-4B60-84CC-802721DB4B61}" destId="{264229F1-2198-450C-B4F3-932E31FEDD48}" srcOrd="3" destOrd="0" presId="urn:microsoft.com/office/officeart/2005/8/layout/vList6"/>
    <dgm:cxn modelId="{C93CECDA-5CE7-49ED-84E4-796D68A82B4A}" type="presParOf" srcId="{13CEB37B-AB84-4B60-84CC-802721DB4B61}" destId="{D503B103-765B-4C72-A83B-F0DE5E8B454F}" srcOrd="4" destOrd="0" presId="urn:microsoft.com/office/officeart/2005/8/layout/vList6"/>
    <dgm:cxn modelId="{07F31D3D-694E-488F-9E54-C0B01D3D0A04}" type="presParOf" srcId="{D503B103-765B-4C72-A83B-F0DE5E8B454F}" destId="{D1030022-4E53-412C-AF3C-10BB66282B3A}" srcOrd="0" destOrd="0" presId="urn:microsoft.com/office/officeart/2005/8/layout/vList6"/>
    <dgm:cxn modelId="{5D2C853D-58C1-4E3D-96A0-B296DD31D4EB}" type="presParOf" srcId="{D503B103-765B-4C72-A83B-F0DE5E8B454F}" destId="{969E03C1-2B41-4B3C-BAAC-D6CB959D21BD}" srcOrd="1" destOrd="0" presId="urn:microsoft.com/office/officeart/2005/8/layout/vList6"/>
    <dgm:cxn modelId="{75FA76AD-3CD0-45B4-9576-86A00D3714B9}" type="presParOf" srcId="{13CEB37B-AB84-4B60-84CC-802721DB4B61}" destId="{06DE37AD-CAD7-4184-A0F6-CAD80CB77D2E}" srcOrd="5" destOrd="0" presId="urn:microsoft.com/office/officeart/2005/8/layout/vList6"/>
    <dgm:cxn modelId="{E9AA4F90-C597-4FAE-91CD-8298CA629112}" type="presParOf" srcId="{13CEB37B-AB84-4B60-84CC-802721DB4B61}" destId="{229C7863-7AE2-4F48-9D4E-BCD7A78169B2}" srcOrd="6" destOrd="0" presId="urn:microsoft.com/office/officeart/2005/8/layout/vList6"/>
    <dgm:cxn modelId="{032CB838-7378-45AC-9565-BD80392F96D6}" type="presParOf" srcId="{229C7863-7AE2-4F48-9D4E-BCD7A78169B2}" destId="{A73F24D8-A432-4FCA-9001-908713BA6CEF}" srcOrd="0" destOrd="0" presId="urn:microsoft.com/office/officeart/2005/8/layout/vList6"/>
    <dgm:cxn modelId="{A132D59C-BBFC-47C1-BD95-67581687617F}" type="presParOf" srcId="{229C7863-7AE2-4F48-9D4E-BCD7A78169B2}" destId="{35BB5116-1AB9-4AE5-94C0-E72540197AAA}"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CDDE40-FB2F-4398-8B8C-28E0A943DCD1}">
      <dsp:nvSpPr>
        <dsp:cNvPr id="0" name=""/>
        <dsp:cNvSpPr/>
      </dsp:nvSpPr>
      <dsp:spPr>
        <a:xfrm>
          <a:off x="2768" y="18350"/>
          <a:ext cx="2699007"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MX" sz="1600" kern="1200" dirty="0" smtClean="0"/>
            <a:t>Ámbito mental</a:t>
          </a:r>
          <a:endParaRPr lang="en-US" sz="1600" kern="1200" dirty="0"/>
        </a:p>
      </dsp:txBody>
      <dsp:txXfrm>
        <a:off x="2768" y="18350"/>
        <a:ext cx="2699007" cy="460800"/>
      </dsp:txXfrm>
    </dsp:sp>
    <dsp:sp modelId="{850ED84A-C1C0-43C5-85D3-A21BEE07C9DF}">
      <dsp:nvSpPr>
        <dsp:cNvPr id="0" name=""/>
        <dsp:cNvSpPr/>
      </dsp:nvSpPr>
      <dsp:spPr>
        <a:xfrm>
          <a:off x="2768" y="479150"/>
          <a:ext cx="2699007" cy="30744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MX" sz="1600" kern="1200" dirty="0" smtClean="0"/>
            <a:t>Es cualquier pensamiento o actividad que se forma en el universo mental del sujeto. </a:t>
          </a:r>
          <a:endParaRPr lang="en-US" sz="1600" kern="1200" dirty="0"/>
        </a:p>
        <a:p>
          <a:pPr marL="171450" lvl="1" indent="-171450" algn="l" defTabSz="711200">
            <a:lnSpc>
              <a:spcPct val="90000"/>
            </a:lnSpc>
            <a:spcBef>
              <a:spcPct val="0"/>
            </a:spcBef>
            <a:spcAft>
              <a:spcPct val="15000"/>
            </a:spcAft>
            <a:buChar char="••"/>
          </a:pPr>
          <a:r>
            <a:rPr lang="es-MX" sz="1600" kern="1200" dirty="0" smtClean="0"/>
            <a:t>Engloba al ámbito cognitivo y del aprendizaje. </a:t>
          </a:r>
          <a:endParaRPr lang="en-US" sz="1600" kern="1200" dirty="0"/>
        </a:p>
        <a:p>
          <a:pPr marL="171450" lvl="1" indent="-171450" algn="l" defTabSz="711200">
            <a:lnSpc>
              <a:spcPct val="90000"/>
            </a:lnSpc>
            <a:spcBef>
              <a:spcPct val="0"/>
            </a:spcBef>
            <a:spcAft>
              <a:spcPct val="15000"/>
            </a:spcAft>
            <a:buChar char="••"/>
          </a:pPr>
          <a:r>
            <a:rPr lang="es-MX" sz="1600" kern="1200" dirty="0" smtClean="0"/>
            <a:t>contiene aspectos de personalidad, socio-afectivos, de comunicación y de percepción. </a:t>
          </a:r>
          <a:endParaRPr lang="en-US" sz="1600" kern="1200" dirty="0"/>
        </a:p>
      </dsp:txBody>
      <dsp:txXfrm>
        <a:off x="2768" y="479150"/>
        <a:ext cx="2699007" cy="3074400"/>
      </dsp:txXfrm>
    </dsp:sp>
    <dsp:sp modelId="{C2C344ED-D4C2-465C-BBD6-F80025FE6D29}">
      <dsp:nvSpPr>
        <dsp:cNvPr id="0" name=""/>
        <dsp:cNvSpPr/>
      </dsp:nvSpPr>
      <dsp:spPr>
        <a:xfrm>
          <a:off x="3079636" y="18350"/>
          <a:ext cx="2699007"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MX" sz="1600" kern="1200" dirty="0" smtClean="0"/>
            <a:t>Ámbito cognitivo</a:t>
          </a:r>
          <a:endParaRPr lang="en-US" sz="1600" kern="1200" dirty="0"/>
        </a:p>
      </dsp:txBody>
      <dsp:txXfrm>
        <a:off x="3079636" y="18350"/>
        <a:ext cx="2699007" cy="460800"/>
      </dsp:txXfrm>
    </dsp:sp>
    <dsp:sp modelId="{2E61BB93-8A2B-42A0-949B-A359BF7AFB93}">
      <dsp:nvSpPr>
        <dsp:cNvPr id="0" name=""/>
        <dsp:cNvSpPr/>
      </dsp:nvSpPr>
      <dsp:spPr>
        <a:xfrm>
          <a:off x="3079636" y="479150"/>
          <a:ext cx="2699007" cy="30744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MX" sz="1600" kern="1200" dirty="0" smtClean="0"/>
            <a:t>Es mas especifica que el ámbito mental</a:t>
          </a:r>
          <a:endParaRPr lang="en-US" sz="1600" kern="1200" dirty="0"/>
        </a:p>
        <a:p>
          <a:pPr marL="171450" lvl="1" indent="-171450" algn="l" defTabSz="711200">
            <a:lnSpc>
              <a:spcPct val="90000"/>
            </a:lnSpc>
            <a:spcBef>
              <a:spcPct val="0"/>
            </a:spcBef>
            <a:spcAft>
              <a:spcPct val="15000"/>
            </a:spcAft>
            <a:buChar char="••"/>
          </a:pPr>
          <a:r>
            <a:rPr lang="es-MX" sz="1600" kern="1200" dirty="0" smtClean="0"/>
            <a:t>Se caracteriza por los aspectos de conocimiento de las actividades mentales, los cuales se desarrollan mediante el lenguaje.</a:t>
          </a:r>
          <a:endParaRPr lang="en-US" sz="1600" kern="1200" dirty="0"/>
        </a:p>
      </dsp:txBody>
      <dsp:txXfrm>
        <a:off x="3079636" y="479150"/>
        <a:ext cx="2699007" cy="3074400"/>
      </dsp:txXfrm>
    </dsp:sp>
    <dsp:sp modelId="{592E42FC-8032-4B7C-9572-1C4998E968E3}">
      <dsp:nvSpPr>
        <dsp:cNvPr id="0" name=""/>
        <dsp:cNvSpPr/>
      </dsp:nvSpPr>
      <dsp:spPr>
        <a:xfrm>
          <a:off x="6156504" y="18350"/>
          <a:ext cx="2699007"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MX" sz="1600" kern="1200" dirty="0" smtClean="0"/>
            <a:t>Ámbito del aprendizaje </a:t>
          </a:r>
          <a:endParaRPr lang="en-US" sz="1600" kern="1200" dirty="0"/>
        </a:p>
      </dsp:txBody>
      <dsp:txXfrm>
        <a:off x="6156504" y="18350"/>
        <a:ext cx="2699007" cy="460800"/>
      </dsp:txXfrm>
    </dsp:sp>
    <dsp:sp modelId="{AE416326-02CE-45FA-891A-9FA86C7115E0}">
      <dsp:nvSpPr>
        <dsp:cNvPr id="0" name=""/>
        <dsp:cNvSpPr/>
      </dsp:nvSpPr>
      <dsp:spPr>
        <a:xfrm>
          <a:off x="6156504" y="479150"/>
          <a:ext cx="2699007" cy="30744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MX" sz="1600" kern="1200" dirty="0" smtClean="0"/>
            <a:t>Es la más específica de la actividad mental.</a:t>
          </a:r>
          <a:endParaRPr lang="en-US" sz="1600" kern="1200" dirty="0"/>
        </a:p>
        <a:p>
          <a:pPr marL="171450" lvl="1" indent="-171450" algn="l" defTabSz="711200">
            <a:lnSpc>
              <a:spcPct val="90000"/>
            </a:lnSpc>
            <a:spcBef>
              <a:spcPct val="0"/>
            </a:spcBef>
            <a:spcAft>
              <a:spcPct val="15000"/>
            </a:spcAft>
            <a:buChar char="••"/>
          </a:pPr>
          <a:r>
            <a:rPr lang="es-MX" sz="1600" kern="1200" dirty="0" smtClean="0"/>
            <a:t>Se caracteriza por los procesos de adquisición, de interiorización, de asimilación, de percepción y de memorización de las actividades de conocimiento. </a:t>
          </a:r>
          <a:endParaRPr lang="en-US" sz="1600" kern="1200" dirty="0"/>
        </a:p>
      </dsp:txBody>
      <dsp:txXfrm>
        <a:off x="6156504" y="479150"/>
        <a:ext cx="2699007" cy="30744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5AE54107-21F1-4DAB-B500-EDFB22340A0F}" type="slidenum">
              <a:rPr lang="en-US"/>
              <a:pPr>
                <a:defRPr/>
              </a:pPr>
              <a:t>‹N›</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Picture 12"/>
          <p:cNvPicPr>
            <a:picLocks noChangeAspect="1" noChangeArrowheads="1"/>
          </p:cNvPicPr>
          <p:nvPr/>
        </p:nvPicPr>
        <p:blipFill>
          <a:blip r:embed="rId2" cstate="print"/>
          <a:srcRect/>
          <a:stretch>
            <a:fillRect/>
          </a:stretch>
        </p:blipFill>
        <p:spPr bwMode="auto">
          <a:xfrm>
            <a:off x="0" y="0"/>
            <a:ext cx="9144000" cy="6886575"/>
          </a:xfrm>
          <a:prstGeom prst="rect">
            <a:avLst/>
          </a:prstGeom>
          <a:noFill/>
          <a:ln w="9525">
            <a:noFill/>
            <a:miter lim="800000"/>
            <a:headEnd/>
            <a:tailEnd/>
          </a:ln>
        </p:spPr>
      </p:pic>
      <p:sp>
        <p:nvSpPr>
          <p:cNvPr id="3074" name="Rectangle 2"/>
          <p:cNvSpPr>
            <a:spLocks noGrp="1" noChangeArrowheads="1"/>
          </p:cNvSpPr>
          <p:nvPr>
            <p:ph type="ctrTitle"/>
          </p:nvPr>
        </p:nvSpPr>
        <p:spPr>
          <a:xfrm>
            <a:off x="685800" y="2130425"/>
            <a:ext cx="7772400" cy="1470025"/>
          </a:xfrm>
        </p:spPr>
        <p:txBody>
          <a:bodyPr/>
          <a:lstStyle>
            <a:lvl1pPr>
              <a:defRPr sz="5400"/>
            </a:lvl1pPr>
          </a:lstStyle>
          <a:p>
            <a:r>
              <a:rPr lang="es-ES" smtClean="0"/>
              <a:t>Haga clic para modificar el estilo de título del patrón</a:t>
            </a:r>
            <a:endParaRPr lang="en-US"/>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sz="2800" b="1">
                <a:solidFill>
                  <a:schemeClr val="folHlink"/>
                </a:solidFill>
              </a:defRPr>
            </a:lvl1pPr>
          </a:lstStyle>
          <a:p>
            <a:r>
              <a:rPr lang="es-ES" smtClean="0"/>
              <a:t>Haga clic para modificar el estilo de subtítulo del patrón</a:t>
            </a:r>
            <a:endParaRPr lang="en-US"/>
          </a:p>
        </p:txBody>
      </p:sp>
      <p:sp>
        <p:nvSpPr>
          <p:cNvPr id="5" name="Rectangle 4"/>
          <p:cNvSpPr>
            <a:spLocks noGrp="1" noChangeArrowheads="1"/>
          </p:cNvSpPr>
          <p:nvPr>
            <p:ph type="dt" sz="half" idx="10"/>
          </p:nvPr>
        </p:nvSpPr>
        <p:spPr/>
        <p:txBody>
          <a:bodyPr/>
          <a:lstStyle>
            <a:lvl1pPr>
              <a:defRPr>
                <a:solidFill>
                  <a:schemeClr val="tx1"/>
                </a:solidFill>
                <a:latin typeface="Arial" charset="0"/>
              </a:defRPr>
            </a:lvl1pPr>
          </a:lstStyle>
          <a:p>
            <a:pPr>
              <a:defRPr/>
            </a:pPr>
            <a:fld id="{ABF3470A-9890-4D58-BD6B-2C38B120003B}" type="datetime1">
              <a:rPr lang="en-US"/>
              <a:pPr>
                <a:defRPr/>
              </a:pPr>
              <a:t>8/3/2010</a:t>
            </a:fld>
            <a:endParaRPr lang="en-US"/>
          </a:p>
        </p:txBody>
      </p:sp>
      <p:sp>
        <p:nvSpPr>
          <p:cNvPr id="6" name="Rectangle 5"/>
          <p:cNvSpPr>
            <a:spLocks noGrp="1" noChangeArrowheads="1"/>
          </p:cNvSpPr>
          <p:nvPr>
            <p:ph type="ftr" sz="quarter" idx="11"/>
          </p:nvPr>
        </p:nvSpPr>
        <p:spPr/>
        <p:txBody>
          <a:bodyPr/>
          <a:lstStyle>
            <a:lvl1pPr>
              <a:defRPr>
                <a:solidFill>
                  <a:schemeClr val="tx1"/>
                </a:solidFill>
                <a:latin typeface="Arial" charset="0"/>
              </a:defRPr>
            </a:lvl1pPr>
          </a:lstStyle>
          <a:p>
            <a:pPr>
              <a:defRPr/>
            </a:pPr>
            <a:r>
              <a:rPr lang="en-US"/>
              <a:t>copyright www.brainybetty.com 2006 All Rights Reserved</a:t>
            </a:r>
          </a:p>
        </p:txBody>
      </p:sp>
      <p:sp>
        <p:nvSpPr>
          <p:cNvPr id="7" name="Rectangle 6"/>
          <p:cNvSpPr>
            <a:spLocks noGrp="1" noChangeArrowheads="1"/>
          </p:cNvSpPr>
          <p:nvPr>
            <p:ph type="sldNum" sz="quarter" idx="12"/>
          </p:nvPr>
        </p:nvSpPr>
        <p:spPr/>
        <p:txBody>
          <a:bodyPr/>
          <a:lstStyle>
            <a:lvl1pPr>
              <a:defRPr>
                <a:solidFill>
                  <a:schemeClr val="tx1"/>
                </a:solidFill>
                <a:latin typeface="Arial" charset="0"/>
              </a:defRPr>
            </a:lvl1pPr>
          </a:lstStyle>
          <a:p>
            <a:pPr>
              <a:defRPr/>
            </a:pPr>
            <a:fld id="{23C7EC72-78EE-4A03-A0CE-19AF4359B2E9}" type="slidenum">
              <a:rPr lang="en-US"/>
              <a:pPr>
                <a:defRPr/>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A556F3EE-F9E1-4365-AF1A-B2DA3AE4AF86}" type="datetime1">
              <a:rPr lang="en-US"/>
              <a:pPr>
                <a:defRPr/>
              </a:pPr>
              <a:t>8/3/2010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www.brainybetty.com 2006 All Rights Reserved</a:t>
            </a:r>
          </a:p>
        </p:txBody>
      </p:sp>
      <p:sp>
        <p:nvSpPr>
          <p:cNvPr id="6" name="Rectangle 6"/>
          <p:cNvSpPr>
            <a:spLocks noGrp="1" noChangeArrowheads="1"/>
          </p:cNvSpPr>
          <p:nvPr>
            <p:ph type="sldNum" sz="quarter" idx="12"/>
          </p:nvPr>
        </p:nvSpPr>
        <p:spPr>
          <a:ln/>
        </p:spPr>
        <p:txBody>
          <a:bodyPr/>
          <a:lstStyle>
            <a:lvl1pPr>
              <a:defRPr/>
            </a:lvl1pPr>
          </a:lstStyle>
          <a:p>
            <a:pPr>
              <a:defRPr/>
            </a:pPr>
            <a:fld id="{79EC6D25-73CF-4480-9371-1463FF7280F1}"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86550" y="838200"/>
            <a:ext cx="2076450" cy="51816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838200"/>
            <a:ext cx="6076950" cy="51816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09F2A434-1A9B-4C7C-9AC7-76303336D27A}" type="datetime1">
              <a:rPr lang="en-US"/>
              <a:pPr>
                <a:defRPr/>
              </a:pPr>
              <a:t>8/3/2010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www.brainybetty.com 2006 All Rights Reserved</a:t>
            </a:r>
          </a:p>
        </p:txBody>
      </p:sp>
      <p:sp>
        <p:nvSpPr>
          <p:cNvPr id="6" name="Rectangle 6"/>
          <p:cNvSpPr>
            <a:spLocks noGrp="1" noChangeArrowheads="1"/>
          </p:cNvSpPr>
          <p:nvPr>
            <p:ph type="sldNum" sz="quarter" idx="12"/>
          </p:nvPr>
        </p:nvSpPr>
        <p:spPr>
          <a:ln/>
        </p:spPr>
        <p:txBody>
          <a:bodyPr/>
          <a:lstStyle>
            <a:lvl1pPr>
              <a:defRPr/>
            </a:lvl1pPr>
          </a:lstStyle>
          <a:p>
            <a:pPr>
              <a:defRPr/>
            </a:pPr>
            <a:fld id="{50BE0E61-324E-4940-9F59-251077C82599}"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7FFFC10B-B3A7-49BE-9360-C6E12BC0FD6A}" type="datetime1">
              <a:rPr lang="en-US"/>
              <a:pPr>
                <a:defRPr/>
              </a:pPr>
              <a:t>8/3/2010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www.brainybetty.com 2006 All Rights Reserved</a:t>
            </a:r>
          </a:p>
        </p:txBody>
      </p:sp>
      <p:sp>
        <p:nvSpPr>
          <p:cNvPr id="6" name="Rectangle 6"/>
          <p:cNvSpPr>
            <a:spLocks noGrp="1" noChangeArrowheads="1"/>
          </p:cNvSpPr>
          <p:nvPr>
            <p:ph type="sldNum" sz="quarter" idx="12"/>
          </p:nvPr>
        </p:nvSpPr>
        <p:spPr>
          <a:ln/>
        </p:spPr>
        <p:txBody>
          <a:bodyPr/>
          <a:lstStyle>
            <a:lvl1pPr>
              <a:defRPr/>
            </a:lvl1pPr>
          </a:lstStyle>
          <a:p>
            <a:pPr>
              <a:defRPr/>
            </a:pPr>
            <a:fld id="{CD3DA4C0-1948-4C05-86C8-6073438AFE43}"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F8520562-C636-4AC4-BF26-3EEF506753E6}" type="datetime1">
              <a:rPr lang="en-US"/>
              <a:pPr>
                <a:defRPr/>
              </a:pPr>
              <a:t>8/3/2010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www.brainybetty.com 2006 All Rights Reserved</a:t>
            </a:r>
          </a:p>
        </p:txBody>
      </p:sp>
      <p:sp>
        <p:nvSpPr>
          <p:cNvPr id="6" name="Rectangle 6"/>
          <p:cNvSpPr>
            <a:spLocks noGrp="1" noChangeArrowheads="1"/>
          </p:cNvSpPr>
          <p:nvPr>
            <p:ph type="sldNum" sz="quarter" idx="12"/>
          </p:nvPr>
        </p:nvSpPr>
        <p:spPr>
          <a:ln/>
        </p:spPr>
        <p:txBody>
          <a:bodyPr/>
          <a:lstStyle>
            <a:lvl1pPr>
              <a:defRPr/>
            </a:lvl1pPr>
          </a:lstStyle>
          <a:p>
            <a:pPr>
              <a:defRPr/>
            </a:pPr>
            <a:fld id="{BF0FC274-13A0-4FF0-9DDA-08F4DACFDFDC}" type="slidenum">
              <a:rPr lang="en-US"/>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2057400"/>
            <a:ext cx="40767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86300" y="2057400"/>
            <a:ext cx="40767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fld id="{6DF23BD0-8416-4BA8-8DA3-BC2B900D19D8}" type="datetime1">
              <a:rPr lang="en-US"/>
              <a:pPr>
                <a:defRPr/>
              </a:pPr>
              <a:t>8/3/2010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www.brainybetty.com 2006 All Rights Reserved</a:t>
            </a:r>
          </a:p>
        </p:txBody>
      </p:sp>
      <p:sp>
        <p:nvSpPr>
          <p:cNvPr id="7" name="Rectangle 6"/>
          <p:cNvSpPr>
            <a:spLocks noGrp="1" noChangeArrowheads="1"/>
          </p:cNvSpPr>
          <p:nvPr>
            <p:ph type="sldNum" sz="quarter" idx="12"/>
          </p:nvPr>
        </p:nvSpPr>
        <p:spPr>
          <a:ln/>
        </p:spPr>
        <p:txBody>
          <a:bodyPr/>
          <a:lstStyle>
            <a:lvl1pPr>
              <a:defRPr/>
            </a:lvl1pPr>
          </a:lstStyle>
          <a:p>
            <a:pPr>
              <a:defRPr/>
            </a:pPr>
            <a:fld id="{0091ADCD-6999-4583-8B0F-CD05D965A553}"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fld id="{66139226-7585-4DDE-86CE-9BEE96BAAAF4}" type="datetime1">
              <a:rPr lang="en-US"/>
              <a:pPr>
                <a:defRPr/>
              </a:pPr>
              <a:t>8/3/2010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copyright www.brainybetty.com 2006 All Rights Reserved</a:t>
            </a:r>
          </a:p>
        </p:txBody>
      </p:sp>
      <p:sp>
        <p:nvSpPr>
          <p:cNvPr id="9" name="Rectangle 6"/>
          <p:cNvSpPr>
            <a:spLocks noGrp="1" noChangeArrowheads="1"/>
          </p:cNvSpPr>
          <p:nvPr>
            <p:ph type="sldNum" sz="quarter" idx="12"/>
          </p:nvPr>
        </p:nvSpPr>
        <p:spPr>
          <a:ln/>
        </p:spPr>
        <p:txBody>
          <a:bodyPr/>
          <a:lstStyle>
            <a:lvl1pPr>
              <a:defRPr/>
            </a:lvl1pPr>
          </a:lstStyle>
          <a:p>
            <a:pPr>
              <a:defRPr/>
            </a:pPr>
            <a:fld id="{FDE09690-8B7F-4CC1-9B2C-FF9E86BD9BD4}"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fld id="{2D73D1E3-1079-43CC-9D76-802E086F4BAB}" type="datetime1">
              <a:rPr lang="en-US"/>
              <a:pPr>
                <a:defRPr/>
              </a:pPr>
              <a:t>8/3/2010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copyright www.brainybetty.com 2006 All Rights Reserved</a:t>
            </a:r>
          </a:p>
        </p:txBody>
      </p:sp>
      <p:sp>
        <p:nvSpPr>
          <p:cNvPr id="5" name="Rectangle 6"/>
          <p:cNvSpPr>
            <a:spLocks noGrp="1" noChangeArrowheads="1"/>
          </p:cNvSpPr>
          <p:nvPr>
            <p:ph type="sldNum" sz="quarter" idx="12"/>
          </p:nvPr>
        </p:nvSpPr>
        <p:spPr>
          <a:ln/>
        </p:spPr>
        <p:txBody>
          <a:bodyPr/>
          <a:lstStyle>
            <a:lvl1pPr>
              <a:defRPr/>
            </a:lvl1pPr>
          </a:lstStyle>
          <a:p>
            <a:pPr>
              <a:defRPr/>
            </a:pPr>
            <a:fld id="{65C14138-D452-4B27-9002-59E0AFFA6067}"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808F206-84A3-4617-B6A9-8DA1AD9B9965}" type="datetime1">
              <a:rPr lang="en-US"/>
              <a:pPr>
                <a:defRPr/>
              </a:pPr>
              <a:t>8/3/2010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copyright www.brainybetty.com 2006 All Rights Reserved</a:t>
            </a:r>
          </a:p>
        </p:txBody>
      </p:sp>
      <p:sp>
        <p:nvSpPr>
          <p:cNvPr id="4" name="Rectangle 6"/>
          <p:cNvSpPr>
            <a:spLocks noGrp="1" noChangeArrowheads="1"/>
          </p:cNvSpPr>
          <p:nvPr>
            <p:ph type="sldNum" sz="quarter" idx="12"/>
          </p:nvPr>
        </p:nvSpPr>
        <p:spPr>
          <a:ln/>
        </p:spPr>
        <p:txBody>
          <a:bodyPr/>
          <a:lstStyle>
            <a:lvl1pPr>
              <a:defRPr/>
            </a:lvl1pPr>
          </a:lstStyle>
          <a:p>
            <a:pPr>
              <a:defRPr/>
            </a:pPr>
            <a:fld id="{CBAA5FD9-F5C9-4BE7-AC54-8940EC1A3866}"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9FCDF600-B2F8-41DD-8932-C1F22EDF2930}" type="datetime1">
              <a:rPr lang="en-US"/>
              <a:pPr>
                <a:defRPr/>
              </a:pPr>
              <a:t>8/3/2010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www.brainybetty.com 2006 All Rights Reserved</a:t>
            </a:r>
          </a:p>
        </p:txBody>
      </p:sp>
      <p:sp>
        <p:nvSpPr>
          <p:cNvPr id="7" name="Rectangle 6"/>
          <p:cNvSpPr>
            <a:spLocks noGrp="1" noChangeArrowheads="1"/>
          </p:cNvSpPr>
          <p:nvPr>
            <p:ph type="sldNum" sz="quarter" idx="12"/>
          </p:nvPr>
        </p:nvSpPr>
        <p:spPr>
          <a:ln/>
        </p:spPr>
        <p:txBody>
          <a:bodyPr/>
          <a:lstStyle>
            <a:lvl1pPr>
              <a:defRPr/>
            </a:lvl1pPr>
          </a:lstStyle>
          <a:p>
            <a:pPr>
              <a:defRPr/>
            </a:pPr>
            <a:fld id="{6FFFE890-FE36-4BD7-811F-0D1F19E4A5F8}" type="slidenum">
              <a:rPr lang="en-US"/>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64835412-34CC-4B50-BFDC-E8101B601664}" type="datetime1">
              <a:rPr lang="en-US"/>
              <a:pPr>
                <a:defRPr/>
              </a:pPr>
              <a:t>8/3/2010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www.brainybetty.com 2006 All Rights Reserved</a:t>
            </a:r>
          </a:p>
        </p:txBody>
      </p:sp>
      <p:sp>
        <p:nvSpPr>
          <p:cNvPr id="7" name="Rectangle 6"/>
          <p:cNvSpPr>
            <a:spLocks noGrp="1" noChangeArrowheads="1"/>
          </p:cNvSpPr>
          <p:nvPr>
            <p:ph type="sldNum" sz="quarter" idx="12"/>
          </p:nvPr>
        </p:nvSpPr>
        <p:spPr>
          <a:ln/>
        </p:spPr>
        <p:txBody>
          <a:bodyPr/>
          <a:lstStyle>
            <a:lvl1pPr>
              <a:defRPr/>
            </a:lvl1pPr>
          </a:lstStyle>
          <a:p>
            <a:pPr>
              <a:defRPr/>
            </a:pPr>
            <a:fld id="{2943169B-95CA-40DF-8D2E-EBE4DC4D85D4}"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p:cNvPicPr>
            <a:picLocks noChangeAspect="1" noChangeArrowheads="1"/>
          </p:cNvPicPr>
          <p:nvPr/>
        </p:nvPicPr>
        <p:blipFill>
          <a:blip r:embed="rId13" cstate="print"/>
          <a:srcRect/>
          <a:stretch>
            <a:fillRect/>
          </a:stretch>
        </p:blipFill>
        <p:spPr bwMode="auto">
          <a:xfrm>
            <a:off x="0" y="0"/>
            <a:ext cx="9144000" cy="68865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838200"/>
            <a:ext cx="8305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8" name="Rectangle 3"/>
          <p:cNvSpPr>
            <a:spLocks noGrp="1" noChangeArrowheads="1"/>
          </p:cNvSpPr>
          <p:nvPr>
            <p:ph type="body" idx="1"/>
          </p:nvPr>
        </p:nvSpPr>
        <p:spPr bwMode="auto">
          <a:xfrm>
            <a:off x="457200" y="2057400"/>
            <a:ext cx="83058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mn-lt"/>
                <a:cs typeface="+mn-cs"/>
              </a:defRPr>
            </a:lvl1pPr>
          </a:lstStyle>
          <a:p>
            <a:pPr>
              <a:defRPr/>
            </a:pPr>
            <a:fld id="{408D7192-F85F-47C3-B9C2-52047092F9A9}" type="datetime1">
              <a:rPr lang="en-US"/>
              <a:pPr>
                <a:defRPr/>
              </a:pPr>
              <a:t>8/3/2010</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mn-lt"/>
                <a:cs typeface="+mn-cs"/>
              </a:defRPr>
            </a:lvl1pPr>
          </a:lstStyle>
          <a:p>
            <a:pPr>
              <a:defRPr/>
            </a:pPr>
            <a:r>
              <a:rPr lang="en-US"/>
              <a:t>copyright www.brainybetty.com 2006 All Rights Reserved</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mn-lt"/>
                <a:cs typeface="+mn-cs"/>
              </a:defRPr>
            </a:lvl1pPr>
          </a:lstStyle>
          <a:p>
            <a:pPr>
              <a:defRPr/>
            </a:pPr>
            <a:fld id="{803D6E43-5EF4-4DFD-B49D-AAF26895412A}"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p:txStyles>
    <p:titleStyle>
      <a:lvl1pPr algn="ctr" rtl="0" eaLnBrk="1" fontAlgn="base" hangingPunct="1">
        <a:spcBef>
          <a:spcPct val="0"/>
        </a:spcBef>
        <a:spcAft>
          <a:spcPct val="0"/>
        </a:spcAft>
        <a:defRPr sz="4400" b="1">
          <a:solidFill>
            <a:srgbClr val="CC0066"/>
          </a:solidFill>
          <a:latin typeface="+mj-lt"/>
          <a:ea typeface="+mj-ea"/>
          <a:cs typeface="+mj-cs"/>
        </a:defRPr>
      </a:lvl1pPr>
      <a:lvl2pPr algn="ctr" rtl="0" eaLnBrk="1" fontAlgn="base" hangingPunct="1">
        <a:spcBef>
          <a:spcPct val="0"/>
        </a:spcBef>
        <a:spcAft>
          <a:spcPct val="0"/>
        </a:spcAft>
        <a:defRPr sz="4400" b="1">
          <a:solidFill>
            <a:srgbClr val="CC0066"/>
          </a:solidFill>
          <a:latin typeface="Pizzicato-Swash" pitchFamily="2" charset="0"/>
        </a:defRPr>
      </a:lvl2pPr>
      <a:lvl3pPr algn="ctr" rtl="0" eaLnBrk="1" fontAlgn="base" hangingPunct="1">
        <a:spcBef>
          <a:spcPct val="0"/>
        </a:spcBef>
        <a:spcAft>
          <a:spcPct val="0"/>
        </a:spcAft>
        <a:defRPr sz="4400" b="1">
          <a:solidFill>
            <a:srgbClr val="CC0066"/>
          </a:solidFill>
          <a:latin typeface="Pizzicato-Swash" pitchFamily="2" charset="0"/>
        </a:defRPr>
      </a:lvl3pPr>
      <a:lvl4pPr algn="ctr" rtl="0" eaLnBrk="1" fontAlgn="base" hangingPunct="1">
        <a:spcBef>
          <a:spcPct val="0"/>
        </a:spcBef>
        <a:spcAft>
          <a:spcPct val="0"/>
        </a:spcAft>
        <a:defRPr sz="4400" b="1">
          <a:solidFill>
            <a:srgbClr val="CC0066"/>
          </a:solidFill>
          <a:latin typeface="Pizzicato-Swash" pitchFamily="2" charset="0"/>
        </a:defRPr>
      </a:lvl4pPr>
      <a:lvl5pPr algn="ctr" rtl="0" eaLnBrk="1" fontAlgn="base" hangingPunct="1">
        <a:spcBef>
          <a:spcPct val="0"/>
        </a:spcBef>
        <a:spcAft>
          <a:spcPct val="0"/>
        </a:spcAft>
        <a:defRPr sz="4400" b="1">
          <a:solidFill>
            <a:srgbClr val="CC0066"/>
          </a:solidFill>
          <a:latin typeface="Pizzicato-Swash" pitchFamily="2" charset="0"/>
        </a:defRPr>
      </a:lvl5pPr>
      <a:lvl6pPr marL="457200" algn="ctr" rtl="0" eaLnBrk="1" fontAlgn="base" hangingPunct="1">
        <a:spcBef>
          <a:spcPct val="0"/>
        </a:spcBef>
        <a:spcAft>
          <a:spcPct val="0"/>
        </a:spcAft>
        <a:defRPr sz="4400" b="1">
          <a:solidFill>
            <a:srgbClr val="CC0066"/>
          </a:solidFill>
          <a:latin typeface="Pizzicato-Swash" pitchFamily="2" charset="0"/>
        </a:defRPr>
      </a:lvl6pPr>
      <a:lvl7pPr marL="914400" algn="ctr" rtl="0" eaLnBrk="1" fontAlgn="base" hangingPunct="1">
        <a:spcBef>
          <a:spcPct val="0"/>
        </a:spcBef>
        <a:spcAft>
          <a:spcPct val="0"/>
        </a:spcAft>
        <a:defRPr sz="4400" b="1">
          <a:solidFill>
            <a:srgbClr val="CC0066"/>
          </a:solidFill>
          <a:latin typeface="Pizzicato-Swash" pitchFamily="2" charset="0"/>
        </a:defRPr>
      </a:lvl7pPr>
      <a:lvl8pPr marL="1371600" algn="ctr" rtl="0" eaLnBrk="1" fontAlgn="base" hangingPunct="1">
        <a:spcBef>
          <a:spcPct val="0"/>
        </a:spcBef>
        <a:spcAft>
          <a:spcPct val="0"/>
        </a:spcAft>
        <a:defRPr sz="4400" b="1">
          <a:solidFill>
            <a:srgbClr val="CC0066"/>
          </a:solidFill>
          <a:latin typeface="Pizzicato-Swash" pitchFamily="2" charset="0"/>
        </a:defRPr>
      </a:lvl8pPr>
      <a:lvl9pPr marL="1828800" algn="ctr" rtl="0" eaLnBrk="1" fontAlgn="base" hangingPunct="1">
        <a:spcBef>
          <a:spcPct val="0"/>
        </a:spcBef>
        <a:spcAft>
          <a:spcPct val="0"/>
        </a:spcAft>
        <a:defRPr sz="4400" b="1">
          <a:solidFill>
            <a:srgbClr val="CC0066"/>
          </a:solidFill>
          <a:latin typeface="Pizzicato-Swash" pitchFamily="2" charset="0"/>
        </a:defRPr>
      </a:lvl9pPr>
    </p:titleStyle>
    <p:bodyStyle>
      <a:lvl1pPr marL="342900" indent="-342900" algn="l" rtl="0" eaLnBrk="1" fontAlgn="base" hangingPunct="1">
        <a:spcBef>
          <a:spcPct val="20000"/>
        </a:spcBef>
        <a:spcAft>
          <a:spcPct val="0"/>
        </a:spcAft>
        <a:buClr>
          <a:schemeClr val="folHlink"/>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Char char="–"/>
        <a:defRPr sz="2800">
          <a:solidFill>
            <a:schemeClr val="tx1"/>
          </a:solidFill>
          <a:latin typeface="+mn-lt"/>
        </a:defRPr>
      </a:lvl2pPr>
      <a:lvl3pPr marL="1143000" indent="-228600" algn="l" rtl="0" eaLnBrk="1" fontAlgn="base" hangingPunct="1">
        <a:spcBef>
          <a:spcPct val="20000"/>
        </a:spcBef>
        <a:spcAft>
          <a:spcPct val="0"/>
        </a:spcAft>
        <a:buClr>
          <a:schemeClr val="folHlink"/>
        </a:buClr>
        <a:buChar char="•"/>
        <a:defRPr sz="2400">
          <a:solidFill>
            <a:schemeClr val="tx1"/>
          </a:solidFill>
          <a:latin typeface="+mn-lt"/>
        </a:defRPr>
      </a:lvl3pPr>
      <a:lvl4pPr marL="1600200" indent="-228600" algn="l" rtl="0" eaLnBrk="1" fontAlgn="base" hangingPunct="1">
        <a:spcBef>
          <a:spcPct val="20000"/>
        </a:spcBef>
        <a:spcAft>
          <a:spcPct val="0"/>
        </a:spcAft>
        <a:buClr>
          <a:schemeClr val="folHlink"/>
        </a:buClr>
        <a:buChar char="–"/>
        <a:defRPr sz="2000">
          <a:solidFill>
            <a:schemeClr val="tx1"/>
          </a:solidFill>
          <a:latin typeface="+mn-lt"/>
        </a:defRPr>
      </a:lvl4pPr>
      <a:lvl5pPr marL="2057400" indent="-228600" algn="l" rtl="0" eaLnBrk="1" fontAlgn="base" hangingPunct="1">
        <a:spcBef>
          <a:spcPct val="20000"/>
        </a:spcBef>
        <a:spcAft>
          <a:spcPct val="0"/>
        </a:spcAft>
        <a:buClr>
          <a:schemeClr val="folHlink"/>
        </a:buClr>
        <a:buChar char="»"/>
        <a:defRPr sz="2000">
          <a:solidFill>
            <a:schemeClr val="tx1"/>
          </a:solidFill>
          <a:latin typeface="+mn-lt"/>
        </a:defRPr>
      </a:lvl5pPr>
      <a:lvl6pPr marL="2514600" indent="-228600" algn="l" rtl="0" eaLnBrk="1" fontAlgn="base" hangingPunct="1">
        <a:spcBef>
          <a:spcPct val="20000"/>
        </a:spcBef>
        <a:spcAft>
          <a:spcPct val="0"/>
        </a:spcAft>
        <a:buClr>
          <a:schemeClr val="folHlink"/>
        </a:buClr>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42938" y="1643063"/>
            <a:ext cx="7772400" cy="1470025"/>
          </a:xfrm>
        </p:spPr>
        <p:txBody>
          <a:bodyPr/>
          <a:lstStyle/>
          <a:p>
            <a:r>
              <a:rPr lang="es-ES" sz="4400" dirty="0" smtClean="0"/>
              <a:t>Universo Mental</a:t>
            </a:r>
            <a:br>
              <a:rPr lang="es-ES" sz="4400" dirty="0" smtClean="0"/>
            </a:br>
            <a:r>
              <a:rPr lang="es-ES" sz="4400" dirty="0" smtClean="0"/>
              <a:t>Problemas de aprendizaje</a:t>
            </a:r>
          </a:p>
        </p:txBody>
      </p:sp>
      <p:sp>
        <p:nvSpPr>
          <p:cNvPr id="3075" name="Rectangle 3"/>
          <p:cNvSpPr>
            <a:spLocks noGrp="1" noChangeArrowheads="1"/>
          </p:cNvSpPr>
          <p:nvPr>
            <p:ph type="subTitle" idx="1"/>
          </p:nvPr>
        </p:nvSpPr>
        <p:spPr>
          <a:xfrm>
            <a:off x="2357438" y="3429000"/>
            <a:ext cx="6400800" cy="1752600"/>
          </a:xfrm>
        </p:spPr>
        <p:txBody>
          <a:bodyPr/>
          <a:lstStyle/>
          <a:p>
            <a:pPr algn="r"/>
            <a:r>
              <a:rPr lang="es-ES" sz="1800" smtClean="0">
                <a:solidFill>
                  <a:srgbClr val="CC0099"/>
                </a:solidFill>
              </a:rPr>
              <a:t>EQUIPO B</a:t>
            </a:r>
          </a:p>
          <a:p>
            <a:pPr algn="r"/>
            <a:r>
              <a:rPr lang="es-ES" sz="1800" smtClean="0">
                <a:solidFill>
                  <a:srgbClr val="CC0099"/>
                </a:solidFill>
              </a:rPr>
              <a:t>Susana Arias 124356</a:t>
            </a:r>
            <a:endParaRPr lang="en-US" sz="1800" smtClean="0">
              <a:solidFill>
                <a:srgbClr val="CC0099"/>
              </a:solidFill>
            </a:endParaRPr>
          </a:p>
          <a:p>
            <a:pPr algn="r"/>
            <a:r>
              <a:rPr lang="es-ES" sz="1800" smtClean="0">
                <a:solidFill>
                  <a:srgbClr val="CC0099"/>
                </a:solidFill>
              </a:rPr>
              <a:t>Patricia Villarreal 131284</a:t>
            </a:r>
            <a:endParaRPr lang="en-US" sz="1800" smtClean="0">
              <a:solidFill>
                <a:srgbClr val="CC0099"/>
              </a:solidFill>
            </a:endParaRPr>
          </a:p>
          <a:p>
            <a:pPr algn="r"/>
            <a:r>
              <a:rPr lang="es-ES" sz="1800" smtClean="0">
                <a:solidFill>
                  <a:srgbClr val="CC0099"/>
                </a:solidFill>
              </a:rPr>
              <a:t>Melissa Palomo 146816</a:t>
            </a:r>
            <a:endParaRPr lang="en-US" sz="1800" smtClean="0">
              <a:solidFill>
                <a:srgbClr val="CC0099"/>
              </a:solidFill>
            </a:endParaRPr>
          </a:p>
          <a:p>
            <a:pPr algn="r"/>
            <a:r>
              <a:rPr lang="es-ES" sz="1800" smtClean="0">
                <a:solidFill>
                  <a:srgbClr val="CC0099"/>
                </a:solidFill>
              </a:rPr>
              <a:t>Jessica Terrazas 168110</a:t>
            </a:r>
            <a:endParaRPr lang="en-US" sz="1800" smtClean="0">
              <a:solidFill>
                <a:srgbClr val="CC0099"/>
              </a:solidFill>
            </a:endParaRPr>
          </a:p>
          <a:p>
            <a:endParaRPr lang="en-US" sz="1800" b="0" smtClean="0">
              <a:solidFill>
                <a:srgbClr val="CC0099"/>
              </a:solidFill>
            </a:endParaRPr>
          </a:p>
        </p:txBody>
      </p:sp>
      <p:pic>
        <p:nvPicPr>
          <p:cNvPr id="3076" name="Picture 6"/>
          <p:cNvPicPr>
            <a:picLocks noChangeAspect="1" noChangeArrowheads="1"/>
          </p:cNvPicPr>
          <p:nvPr/>
        </p:nvPicPr>
        <p:blipFill>
          <a:blip r:embed="rId2" cstate="print"/>
          <a:srcRect/>
          <a:stretch>
            <a:fillRect/>
          </a:stretch>
        </p:blipFill>
        <p:spPr bwMode="auto">
          <a:xfrm>
            <a:off x="0" y="1000125"/>
            <a:ext cx="2212975" cy="984250"/>
          </a:xfrm>
          <a:prstGeom prst="rect">
            <a:avLst/>
          </a:prstGeom>
          <a:noFill/>
          <a:ln w="9525">
            <a:noFill/>
            <a:miter lim="800000"/>
            <a:headEnd/>
            <a:tailEnd/>
          </a:ln>
        </p:spPr>
      </p:pic>
      <p:pic>
        <p:nvPicPr>
          <p:cNvPr id="3077" name="Picture 5"/>
          <p:cNvPicPr>
            <a:picLocks noChangeAspect="1" noChangeArrowheads="1"/>
          </p:cNvPicPr>
          <p:nvPr/>
        </p:nvPicPr>
        <p:blipFill>
          <a:blip r:embed="rId3" cstate="print"/>
          <a:srcRect/>
          <a:stretch>
            <a:fillRect/>
          </a:stretch>
        </p:blipFill>
        <p:spPr bwMode="auto">
          <a:xfrm>
            <a:off x="7786688" y="998538"/>
            <a:ext cx="1001712" cy="1011237"/>
          </a:xfrm>
          <a:prstGeom prst="rect">
            <a:avLst/>
          </a:prstGeom>
          <a:noFill/>
          <a:ln w="9525">
            <a:noFill/>
            <a:miter lim="800000"/>
            <a:headEnd/>
            <a:tailEnd/>
          </a:ln>
        </p:spPr>
      </p:pic>
      <p:sp>
        <p:nvSpPr>
          <p:cNvPr id="7" name="Rectangle 3"/>
          <p:cNvSpPr txBox="1">
            <a:spLocks noChangeArrowheads="1"/>
          </p:cNvSpPr>
          <p:nvPr/>
        </p:nvSpPr>
        <p:spPr bwMode="auto">
          <a:xfrm>
            <a:off x="-2786063" y="4071938"/>
            <a:ext cx="6400801" cy="1752600"/>
          </a:xfrm>
          <a:prstGeom prst="rect">
            <a:avLst/>
          </a:prstGeom>
          <a:noFill/>
          <a:ln w="9525">
            <a:noFill/>
            <a:miter lim="800000"/>
            <a:headEnd/>
            <a:tailEnd/>
          </a:ln>
          <a:effectLst/>
        </p:spPr>
        <p:txBody>
          <a:bodyPr/>
          <a:lstStyle/>
          <a:p>
            <a:pPr algn="r" fontAlgn="auto">
              <a:spcBef>
                <a:spcPct val="20000"/>
              </a:spcBef>
              <a:spcAft>
                <a:spcPts val="0"/>
              </a:spcAft>
              <a:buClr>
                <a:schemeClr val="folHlink"/>
              </a:buClr>
              <a:defRPr/>
            </a:pPr>
            <a:r>
              <a:rPr lang="es-ES" sz="2000" b="1" kern="0" dirty="0">
                <a:solidFill>
                  <a:srgbClr val="CC0066"/>
                </a:solidFill>
                <a:latin typeface="+mn-lt"/>
                <a:cs typeface="+mn-cs"/>
              </a:rPr>
              <a:t>Responsable del Proyecto</a:t>
            </a:r>
          </a:p>
          <a:p>
            <a:pPr algn="r" fontAlgn="auto">
              <a:spcBef>
                <a:spcPct val="20000"/>
              </a:spcBef>
              <a:spcAft>
                <a:spcPts val="0"/>
              </a:spcAft>
              <a:buClr>
                <a:schemeClr val="folHlink"/>
              </a:buClr>
              <a:defRPr/>
            </a:pPr>
            <a:r>
              <a:rPr lang="es-ES" sz="2000" b="1" kern="0" dirty="0">
                <a:solidFill>
                  <a:srgbClr val="CC0066"/>
                </a:solidFill>
                <a:latin typeface="+mn-lt"/>
                <a:cs typeface="+mn-cs"/>
              </a:rPr>
              <a:t>Mtro. Fausto </a:t>
            </a:r>
            <a:r>
              <a:rPr lang="es-ES" sz="2000" b="1" kern="0" dirty="0" err="1">
                <a:solidFill>
                  <a:srgbClr val="CC0066"/>
                </a:solidFill>
                <a:latin typeface="+mn-lt"/>
                <a:cs typeface="+mn-cs"/>
              </a:rPr>
              <a:t>Presutti</a:t>
            </a:r>
            <a:r>
              <a:rPr lang="es-ES" sz="2000" b="1" kern="0" dirty="0">
                <a:solidFill>
                  <a:srgbClr val="CC0066"/>
                </a:solidFill>
                <a:latin typeface="+mn-lt"/>
                <a:cs typeface="+mn-cs"/>
              </a:rPr>
              <a:t> </a:t>
            </a:r>
            <a:endParaRPr lang="en-US" sz="2000" b="1" kern="0" dirty="0">
              <a:solidFill>
                <a:srgbClr val="CC0066"/>
              </a:solidFill>
              <a:latin typeface="+mn-lt"/>
              <a:cs typeface="+mn-cs"/>
            </a:endParaRPr>
          </a:p>
          <a:p>
            <a:pPr algn="ctr">
              <a:spcBef>
                <a:spcPct val="20000"/>
              </a:spcBef>
              <a:buClr>
                <a:schemeClr val="folHlink"/>
              </a:buClr>
              <a:defRPr/>
            </a:pPr>
            <a:endParaRPr lang="en-US" sz="2000" kern="0" dirty="0">
              <a:solidFill>
                <a:schemeClr val="folHlink"/>
              </a:solidFill>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p:txBody>
          <a:bodyPr/>
          <a:lstStyle/>
          <a:p>
            <a:r>
              <a:rPr lang="en-US" dirty="0" err="1" smtClean="0"/>
              <a:t>Mapa</a:t>
            </a:r>
            <a:r>
              <a:rPr lang="en-US" dirty="0" smtClean="0"/>
              <a:t> </a:t>
            </a:r>
            <a:r>
              <a:rPr lang="en-US" dirty="0" err="1" smtClean="0"/>
              <a:t>Cognitivo</a:t>
            </a:r>
            <a:endParaRPr lang="es-ES" dirty="0" smtClean="0"/>
          </a:p>
        </p:txBody>
      </p:sp>
      <p:sp>
        <p:nvSpPr>
          <p:cNvPr id="9219" name="2 Marcador de contenido"/>
          <p:cNvSpPr>
            <a:spLocks noGrp="1"/>
          </p:cNvSpPr>
          <p:nvPr>
            <p:ph idx="1"/>
          </p:nvPr>
        </p:nvSpPr>
        <p:spPr/>
        <p:txBody>
          <a:bodyPr/>
          <a:lstStyle/>
          <a:p>
            <a:r>
              <a:rPr lang="es-MX" smtClean="0"/>
              <a:t>Se determina por las capacidades de conocimiento</a:t>
            </a:r>
          </a:p>
          <a:p>
            <a:pPr>
              <a:buFontTx/>
              <a:buNone/>
            </a:pPr>
            <a:endParaRPr lang="es-MX" smtClean="0"/>
          </a:p>
          <a:p>
            <a:r>
              <a:rPr lang="es-MX" smtClean="0"/>
              <a:t>El mapa cognitivo permite identificar la forma en que las personas elaboran y hacen representaciones lógico-intelectiva de su Universo Mental.</a:t>
            </a:r>
            <a:endParaRPr lang="en-US" smtClean="0"/>
          </a:p>
          <a:p>
            <a:endParaRPr lang="es-ES" smtClean="0"/>
          </a:p>
        </p:txBody>
      </p:sp>
      <p:sp>
        <p:nvSpPr>
          <p:cNvPr id="4" name="3 Marcador de fecha"/>
          <p:cNvSpPr>
            <a:spLocks noGrp="1"/>
          </p:cNvSpPr>
          <p:nvPr>
            <p:ph type="dt" sz="quarter" idx="10"/>
          </p:nvPr>
        </p:nvSpPr>
        <p:spPr/>
        <p:txBody>
          <a:bodyPr/>
          <a:lstStyle/>
          <a:p>
            <a:pPr>
              <a:defRPr/>
            </a:pPr>
            <a:fld id="{1F866FBE-76AD-476A-8CAF-BB6E396CE363}" type="datetime1">
              <a:rPr lang="en-US" smtClean="0"/>
              <a:pPr>
                <a:defRPr/>
              </a:pPr>
              <a:t>8/3/2010</a:t>
            </a:fld>
            <a:endParaRPr lang="en-US"/>
          </a:p>
        </p:txBody>
      </p:sp>
      <p:sp>
        <p:nvSpPr>
          <p:cNvPr id="6" name="5 Marcador de número de diapositiva"/>
          <p:cNvSpPr>
            <a:spLocks noGrp="1"/>
          </p:cNvSpPr>
          <p:nvPr>
            <p:ph type="sldNum" sz="quarter" idx="12"/>
          </p:nvPr>
        </p:nvSpPr>
        <p:spPr/>
        <p:txBody>
          <a:bodyPr/>
          <a:lstStyle/>
          <a:p>
            <a:pPr>
              <a:defRPr/>
            </a:pPr>
            <a:fld id="{C7624D97-7817-4BA6-9815-9B203824E811}" type="slidenum">
              <a:rPr lang="en-US" smtClean="0"/>
              <a:pPr>
                <a:defRPr/>
              </a:pPr>
              <a:t>10</a:t>
            </a:fld>
            <a:endParaRPr lang="en-US"/>
          </a:p>
        </p:txBody>
      </p:sp>
      <p:sp>
        <p:nvSpPr>
          <p:cNvPr id="7" name="4 Marcador de pie de página"/>
          <p:cNvSpPr>
            <a:spLocks noGrp="1"/>
          </p:cNvSpPr>
          <p:nvPr>
            <p:ph type="ftr" sz="quarter" idx="11"/>
          </p:nvPr>
        </p:nvSpPr>
        <p:spPr>
          <a:xfrm>
            <a:off x="3143250" y="6072188"/>
            <a:ext cx="2895600" cy="476250"/>
          </a:xfrm>
        </p:spPr>
        <p:txBody>
          <a:bodyPr/>
          <a:lstStyle/>
          <a:p>
            <a:pPr>
              <a:defRPr/>
            </a:pPr>
            <a:r>
              <a:rPr lang="en-US" dirty="0" smtClean="0"/>
              <a:t>Susana Arias, Patricia Villarreal, Melissa </a:t>
            </a:r>
            <a:r>
              <a:rPr lang="en-US" dirty="0" err="1" smtClean="0"/>
              <a:t>Palomo</a:t>
            </a:r>
            <a:r>
              <a:rPr lang="en-US" dirty="0" smtClean="0"/>
              <a:t>, Jessica </a:t>
            </a:r>
            <a:r>
              <a:rPr lang="en-US" dirty="0" err="1" smtClean="0"/>
              <a:t>Terrazas</a:t>
            </a:r>
            <a:endParaRPr lang="en-US" dirty="0" smtClean="0"/>
          </a:p>
          <a:p>
            <a:pPr>
              <a:defRPr/>
            </a:pPr>
            <a:r>
              <a:rPr lang="en-US" dirty="0" smtClean="0"/>
              <a:t>Prof. </a:t>
            </a:r>
            <a:r>
              <a:rPr lang="en-US" dirty="0" err="1" smtClean="0"/>
              <a:t>Fausto</a:t>
            </a:r>
            <a:r>
              <a:rPr lang="en-US" dirty="0" smtClean="0"/>
              <a:t> </a:t>
            </a:r>
            <a:r>
              <a:rPr lang="en-US" dirty="0" err="1" smtClean="0"/>
              <a:t>Presutti</a:t>
            </a:r>
            <a:endParaRPr lang="en-US" dirty="0"/>
          </a:p>
        </p:txBody>
      </p:sp>
      <p:pic>
        <p:nvPicPr>
          <p:cNvPr id="9223" name="Picture 6"/>
          <p:cNvPicPr>
            <a:picLocks noChangeAspect="1" noChangeArrowheads="1"/>
          </p:cNvPicPr>
          <p:nvPr/>
        </p:nvPicPr>
        <p:blipFill>
          <a:blip r:embed="rId2" cstate="print"/>
          <a:srcRect/>
          <a:stretch>
            <a:fillRect/>
          </a:stretch>
        </p:blipFill>
        <p:spPr bwMode="auto">
          <a:xfrm>
            <a:off x="0" y="785813"/>
            <a:ext cx="2000250" cy="984250"/>
          </a:xfrm>
          <a:prstGeom prst="rect">
            <a:avLst/>
          </a:prstGeom>
          <a:noFill/>
          <a:ln w="9525">
            <a:noFill/>
            <a:miter lim="800000"/>
            <a:headEnd/>
            <a:tailEnd/>
          </a:ln>
        </p:spPr>
      </p:pic>
      <p:pic>
        <p:nvPicPr>
          <p:cNvPr id="9224" name="Picture 5"/>
          <p:cNvPicPr>
            <a:picLocks noChangeAspect="1" noChangeArrowheads="1"/>
          </p:cNvPicPr>
          <p:nvPr/>
        </p:nvPicPr>
        <p:blipFill>
          <a:blip r:embed="rId3" cstate="print"/>
          <a:srcRect/>
          <a:stretch>
            <a:fillRect/>
          </a:stretch>
        </p:blipFill>
        <p:spPr bwMode="auto">
          <a:xfrm>
            <a:off x="7715250" y="928688"/>
            <a:ext cx="1001713" cy="100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quarter" idx="10"/>
          </p:nvPr>
        </p:nvSpPr>
        <p:spPr/>
        <p:txBody>
          <a:bodyPr/>
          <a:lstStyle/>
          <a:p>
            <a:pPr>
              <a:defRPr/>
            </a:pPr>
            <a:fld id="{1F866FBE-76AD-476A-8CAF-BB6E396CE363}" type="datetime1">
              <a:rPr lang="en-US" smtClean="0"/>
              <a:pPr>
                <a:defRPr/>
              </a:pPr>
              <a:t>8/3/2010</a:t>
            </a:fld>
            <a:endParaRPr lang="en-US"/>
          </a:p>
        </p:txBody>
      </p:sp>
      <p:sp>
        <p:nvSpPr>
          <p:cNvPr id="6" name="5 Marcador de número de diapositiva"/>
          <p:cNvSpPr>
            <a:spLocks noGrp="1"/>
          </p:cNvSpPr>
          <p:nvPr>
            <p:ph type="sldNum" sz="quarter" idx="12"/>
          </p:nvPr>
        </p:nvSpPr>
        <p:spPr/>
        <p:txBody>
          <a:bodyPr/>
          <a:lstStyle/>
          <a:p>
            <a:pPr>
              <a:defRPr/>
            </a:pPr>
            <a:fld id="{54759254-FA06-4662-B5B9-83F897D56CD8}" type="slidenum">
              <a:rPr lang="en-US" smtClean="0"/>
              <a:pPr>
                <a:defRPr/>
              </a:pPr>
              <a:t>11</a:t>
            </a:fld>
            <a:endParaRPr lang="en-US"/>
          </a:p>
        </p:txBody>
      </p:sp>
      <p:graphicFrame>
        <p:nvGraphicFramePr>
          <p:cNvPr id="7" name="Content Placeholder 5"/>
          <p:cNvGraphicFramePr>
            <a:graphicFrameLocks noGrp="1"/>
          </p:cNvGraphicFramePr>
          <p:nvPr>
            <p:ph idx="1"/>
          </p:nvPr>
        </p:nvGraphicFramePr>
        <p:xfrm>
          <a:off x="428596" y="178592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pie de página"/>
          <p:cNvSpPr>
            <a:spLocks noGrp="1"/>
          </p:cNvSpPr>
          <p:nvPr>
            <p:ph type="ftr" sz="quarter" idx="11"/>
          </p:nvPr>
        </p:nvSpPr>
        <p:spPr>
          <a:xfrm>
            <a:off x="3143250" y="6072188"/>
            <a:ext cx="2895600" cy="476250"/>
          </a:xfrm>
        </p:spPr>
        <p:txBody>
          <a:bodyPr/>
          <a:lstStyle/>
          <a:p>
            <a:pPr>
              <a:defRPr/>
            </a:pPr>
            <a:r>
              <a:rPr lang="en-US" dirty="0" smtClean="0"/>
              <a:t>Susana Arias, Patricia Villarreal, Melissa </a:t>
            </a:r>
            <a:r>
              <a:rPr lang="en-US" dirty="0" err="1" smtClean="0"/>
              <a:t>Palomo</a:t>
            </a:r>
            <a:r>
              <a:rPr lang="en-US" dirty="0" smtClean="0"/>
              <a:t>, Jessica </a:t>
            </a:r>
            <a:r>
              <a:rPr lang="en-US" dirty="0" err="1" smtClean="0"/>
              <a:t>Terrazas</a:t>
            </a:r>
            <a:endParaRPr lang="en-US" dirty="0" smtClean="0"/>
          </a:p>
          <a:p>
            <a:pPr>
              <a:defRPr/>
            </a:pPr>
            <a:r>
              <a:rPr lang="en-US" dirty="0" smtClean="0"/>
              <a:t>Prof. </a:t>
            </a:r>
            <a:r>
              <a:rPr lang="en-US" dirty="0" err="1" smtClean="0"/>
              <a:t>Fausto</a:t>
            </a:r>
            <a:r>
              <a:rPr lang="en-US" dirty="0" smtClean="0"/>
              <a:t> </a:t>
            </a:r>
            <a:r>
              <a:rPr lang="en-US" dirty="0" err="1" smtClean="0"/>
              <a:t>Presutti</a:t>
            </a:r>
            <a:endParaRPr lang="en-US" dirty="0"/>
          </a:p>
        </p:txBody>
      </p:sp>
      <p:pic>
        <p:nvPicPr>
          <p:cNvPr id="10246" name="Picture 6"/>
          <p:cNvPicPr>
            <a:picLocks noChangeAspect="1" noChangeArrowheads="1"/>
          </p:cNvPicPr>
          <p:nvPr/>
        </p:nvPicPr>
        <p:blipFill>
          <a:blip r:embed="rId7" cstate="print"/>
          <a:srcRect/>
          <a:stretch>
            <a:fillRect/>
          </a:stretch>
        </p:blipFill>
        <p:spPr bwMode="auto">
          <a:xfrm>
            <a:off x="0" y="928688"/>
            <a:ext cx="2000250" cy="984250"/>
          </a:xfrm>
          <a:prstGeom prst="rect">
            <a:avLst/>
          </a:prstGeom>
          <a:noFill/>
          <a:ln w="9525">
            <a:noFill/>
            <a:miter lim="800000"/>
            <a:headEnd/>
            <a:tailEnd/>
          </a:ln>
        </p:spPr>
      </p:pic>
      <p:pic>
        <p:nvPicPr>
          <p:cNvPr id="10247" name="Picture 5"/>
          <p:cNvPicPr>
            <a:picLocks noChangeAspect="1" noChangeArrowheads="1"/>
          </p:cNvPicPr>
          <p:nvPr/>
        </p:nvPicPr>
        <p:blipFill>
          <a:blip r:embed="rId8" cstate="print"/>
          <a:srcRect/>
          <a:stretch>
            <a:fillRect/>
          </a:stretch>
        </p:blipFill>
        <p:spPr bwMode="auto">
          <a:xfrm>
            <a:off x="7715250" y="928688"/>
            <a:ext cx="1001713" cy="1009650"/>
          </a:xfrm>
          <a:prstGeom prst="rect">
            <a:avLst/>
          </a:prstGeom>
          <a:noFill/>
          <a:ln w="9525">
            <a:noFill/>
            <a:miter lim="800000"/>
            <a:headEnd/>
            <a:tailEnd/>
          </a:ln>
        </p:spPr>
      </p:pic>
      <p:sp>
        <p:nvSpPr>
          <p:cNvPr id="8" name="1 Título"/>
          <p:cNvSpPr>
            <a:spLocks noGrp="1"/>
          </p:cNvSpPr>
          <p:nvPr>
            <p:ph type="title"/>
          </p:nvPr>
        </p:nvSpPr>
        <p:spPr>
          <a:xfrm>
            <a:off x="457200" y="500042"/>
            <a:ext cx="8305800" cy="1143000"/>
          </a:xfrm>
        </p:spPr>
        <p:txBody>
          <a:bodyPr/>
          <a:lstStyle/>
          <a:p>
            <a:r>
              <a:rPr lang="en-US" dirty="0" err="1" smtClean="0"/>
              <a:t>Mapa</a:t>
            </a:r>
            <a:r>
              <a:rPr lang="en-US" dirty="0" smtClean="0"/>
              <a:t> </a:t>
            </a:r>
            <a:r>
              <a:rPr lang="en-US" dirty="0" err="1" smtClean="0"/>
              <a:t>Cognitivo</a:t>
            </a:r>
            <a:endParaRPr lang="es-E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quarter" idx="10"/>
          </p:nvPr>
        </p:nvSpPr>
        <p:spPr/>
        <p:txBody>
          <a:bodyPr/>
          <a:lstStyle/>
          <a:p>
            <a:pPr>
              <a:defRPr/>
            </a:pPr>
            <a:fld id="{1F866FBE-76AD-476A-8CAF-BB6E396CE363}" type="datetime1">
              <a:rPr lang="en-US" smtClean="0"/>
              <a:pPr>
                <a:defRPr/>
              </a:pPr>
              <a:t>8/3/2010</a:t>
            </a:fld>
            <a:endParaRPr lang="en-US"/>
          </a:p>
        </p:txBody>
      </p:sp>
      <p:sp>
        <p:nvSpPr>
          <p:cNvPr id="6" name="5 Marcador de número de diapositiva"/>
          <p:cNvSpPr>
            <a:spLocks noGrp="1"/>
          </p:cNvSpPr>
          <p:nvPr>
            <p:ph type="sldNum" sz="quarter" idx="12"/>
          </p:nvPr>
        </p:nvSpPr>
        <p:spPr/>
        <p:txBody>
          <a:bodyPr/>
          <a:lstStyle/>
          <a:p>
            <a:pPr>
              <a:defRPr/>
            </a:pPr>
            <a:fld id="{3A53D31D-13B2-4127-AF78-4903EC1CF7D4}" type="slidenum">
              <a:rPr lang="en-US" smtClean="0"/>
              <a:pPr>
                <a:defRPr/>
              </a:pPr>
              <a:t>12</a:t>
            </a:fld>
            <a:endParaRPr lang="en-US"/>
          </a:p>
        </p:txBody>
      </p:sp>
      <p:graphicFrame>
        <p:nvGraphicFramePr>
          <p:cNvPr id="7" name="Content Placeholder 3"/>
          <p:cNvGraphicFramePr>
            <a:graphicFrameLocks noGrp="1"/>
          </p:cNvGraphicFramePr>
          <p:nvPr>
            <p:ph idx="1"/>
          </p:nvPr>
        </p:nvGraphicFramePr>
        <p:xfrm>
          <a:off x="1500166" y="1714488"/>
          <a:ext cx="6543692" cy="4286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pie de página"/>
          <p:cNvSpPr>
            <a:spLocks noGrp="1"/>
          </p:cNvSpPr>
          <p:nvPr>
            <p:ph type="ftr" sz="quarter" idx="11"/>
          </p:nvPr>
        </p:nvSpPr>
        <p:spPr>
          <a:xfrm>
            <a:off x="3143250" y="6072188"/>
            <a:ext cx="2895600" cy="476250"/>
          </a:xfrm>
        </p:spPr>
        <p:txBody>
          <a:bodyPr/>
          <a:lstStyle/>
          <a:p>
            <a:pPr>
              <a:defRPr/>
            </a:pPr>
            <a:r>
              <a:rPr lang="en-US" dirty="0" smtClean="0"/>
              <a:t>Susana Arias, Patricia Villarreal, Melissa </a:t>
            </a:r>
            <a:r>
              <a:rPr lang="en-US" dirty="0" err="1" smtClean="0"/>
              <a:t>Palomo</a:t>
            </a:r>
            <a:r>
              <a:rPr lang="en-US" dirty="0" smtClean="0"/>
              <a:t>, Jessica </a:t>
            </a:r>
            <a:r>
              <a:rPr lang="en-US" dirty="0" err="1" smtClean="0"/>
              <a:t>Terrazas</a:t>
            </a:r>
            <a:endParaRPr lang="en-US" dirty="0" smtClean="0"/>
          </a:p>
          <a:p>
            <a:pPr>
              <a:defRPr/>
            </a:pPr>
            <a:r>
              <a:rPr lang="en-US" dirty="0" smtClean="0"/>
              <a:t>Prof. </a:t>
            </a:r>
            <a:r>
              <a:rPr lang="en-US" dirty="0" err="1" smtClean="0"/>
              <a:t>Fausto</a:t>
            </a:r>
            <a:r>
              <a:rPr lang="en-US" dirty="0" smtClean="0"/>
              <a:t> </a:t>
            </a:r>
            <a:r>
              <a:rPr lang="en-US" dirty="0" err="1" smtClean="0"/>
              <a:t>Presutti</a:t>
            </a:r>
            <a:endParaRPr lang="en-US" dirty="0"/>
          </a:p>
        </p:txBody>
      </p:sp>
      <p:pic>
        <p:nvPicPr>
          <p:cNvPr id="11270" name="Picture 6"/>
          <p:cNvPicPr>
            <a:picLocks noChangeAspect="1" noChangeArrowheads="1"/>
          </p:cNvPicPr>
          <p:nvPr/>
        </p:nvPicPr>
        <p:blipFill>
          <a:blip r:embed="rId7" cstate="print"/>
          <a:srcRect/>
          <a:stretch>
            <a:fillRect/>
          </a:stretch>
        </p:blipFill>
        <p:spPr bwMode="auto">
          <a:xfrm>
            <a:off x="0" y="714375"/>
            <a:ext cx="1928813" cy="949325"/>
          </a:xfrm>
          <a:prstGeom prst="rect">
            <a:avLst/>
          </a:prstGeom>
          <a:noFill/>
          <a:ln w="9525">
            <a:noFill/>
            <a:miter lim="800000"/>
            <a:headEnd/>
            <a:tailEnd/>
          </a:ln>
        </p:spPr>
      </p:pic>
      <p:pic>
        <p:nvPicPr>
          <p:cNvPr id="11271" name="Picture 5"/>
          <p:cNvPicPr>
            <a:picLocks noChangeAspect="1" noChangeArrowheads="1"/>
          </p:cNvPicPr>
          <p:nvPr/>
        </p:nvPicPr>
        <p:blipFill>
          <a:blip r:embed="rId8" cstate="print"/>
          <a:srcRect/>
          <a:stretch>
            <a:fillRect/>
          </a:stretch>
        </p:blipFill>
        <p:spPr bwMode="auto">
          <a:xfrm>
            <a:off x="7929563" y="785813"/>
            <a:ext cx="920750" cy="928687"/>
          </a:xfrm>
          <a:prstGeom prst="rect">
            <a:avLst/>
          </a:prstGeom>
          <a:noFill/>
          <a:ln w="9525">
            <a:noFill/>
            <a:miter lim="800000"/>
            <a:headEnd/>
            <a:tailEnd/>
          </a:ln>
        </p:spPr>
      </p:pic>
      <p:sp>
        <p:nvSpPr>
          <p:cNvPr id="8" name="1 Título"/>
          <p:cNvSpPr>
            <a:spLocks noGrp="1"/>
          </p:cNvSpPr>
          <p:nvPr>
            <p:ph type="title"/>
          </p:nvPr>
        </p:nvSpPr>
        <p:spPr>
          <a:xfrm>
            <a:off x="457200" y="500042"/>
            <a:ext cx="8305800" cy="1143000"/>
          </a:xfrm>
        </p:spPr>
        <p:txBody>
          <a:bodyPr/>
          <a:lstStyle/>
          <a:p>
            <a:r>
              <a:rPr lang="en-US" dirty="0" err="1" smtClean="0"/>
              <a:t>Mapa</a:t>
            </a:r>
            <a:r>
              <a:rPr lang="en-US" dirty="0" smtClean="0"/>
              <a:t> </a:t>
            </a:r>
            <a:r>
              <a:rPr lang="en-US" dirty="0" err="1" smtClean="0"/>
              <a:t>Cognitivo</a:t>
            </a:r>
            <a:endParaRPr lang="es-E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p:txBody>
          <a:bodyPr/>
          <a:lstStyle/>
          <a:p>
            <a:r>
              <a:rPr lang="es-ES" smtClean="0"/>
              <a:t>Mapa Cognitivo</a:t>
            </a:r>
          </a:p>
        </p:txBody>
      </p:sp>
      <p:sp>
        <p:nvSpPr>
          <p:cNvPr id="4" name="3 Marcador de fecha"/>
          <p:cNvSpPr>
            <a:spLocks noGrp="1"/>
          </p:cNvSpPr>
          <p:nvPr>
            <p:ph type="dt" sz="quarter" idx="10"/>
          </p:nvPr>
        </p:nvSpPr>
        <p:spPr/>
        <p:txBody>
          <a:bodyPr/>
          <a:lstStyle/>
          <a:p>
            <a:pPr>
              <a:defRPr/>
            </a:pPr>
            <a:fld id="{1F866FBE-76AD-476A-8CAF-BB6E396CE363}" type="datetime1">
              <a:rPr lang="en-US" smtClean="0"/>
              <a:pPr>
                <a:defRPr/>
              </a:pPr>
              <a:t>8/3/2010</a:t>
            </a:fld>
            <a:endParaRPr lang="en-US"/>
          </a:p>
        </p:txBody>
      </p:sp>
      <p:sp>
        <p:nvSpPr>
          <p:cNvPr id="6" name="5 Marcador de número de diapositiva"/>
          <p:cNvSpPr>
            <a:spLocks noGrp="1"/>
          </p:cNvSpPr>
          <p:nvPr>
            <p:ph type="sldNum" sz="quarter" idx="12"/>
          </p:nvPr>
        </p:nvSpPr>
        <p:spPr/>
        <p:txBody>
          <a:bodyPr/>
          <a:lstStyle/>
          <a:p>
            <a:pPr>
              <a:defRPr/>
            </a:pPr>
            <a:fld id="{2F1D3B18-EA00-4B0C-B8B4-E781B260B127}" type="slidenum">
              <a:rPr lang="en-US" smtClean="0"/>
              <a:pPr>
                <a:defRPr/>
              </a:pPr>
              <a:t>13</a:t>
            </a:fld>
            <a:endParaRPr lang="en-US"/>
          </a:p>
        </p:txBody>
      </p:sp>
      <p:sp>
        <p:nvSpPr>
          <p:cNvPr id="12293" name="Content Placeholder 2"/>
          <p:cNvSpPr>
            <a:spLocks noGrp="1"/>
          </p:cNvSpPr>
          <p:nvPr>
            <p:ph idx="1"/>
          </p:nvPr>
        </p:nvSpPr>
        <p:spPr/>
        <p:txBody>
          <a:bodyPr/>
          <a:lstStyle/>
          <a:p>
            <a:r>
              <a:rPr lang="es-MX" dirty="0" smtClean="0"/>
              <a:t>Cada dimensión de la lógica engloba una dimensión de inteligencia y al emplear de modo predominante de alguna dimensión se crea un rasgo específico de personalidad. Todo el conjunto de lógicas e inteligencias permite caracterizar el nivel de complejidad de los seres humanos, </a:t>
            </a:r>
            <a:endParaRPr lang="en-US" dirty="0" smtClean="0"/>
          </a:p>
          <a:p>
            <a:endParaRPr lang="en-US" dirty="0" smtClean="0"/>
          </a:p>
        </p:txBody>
      </p:sp>
      <p:sp>
        <p:nvSpPr>
          <p:cNvPr id="8" name="4 Marcador de pie de página"/>
          <p:cNvSpPr>
            <a:spLocks noGrp="1"/>
          </p:cNvSpPr>
          <p:nvPr>
            <p:ph type="ftr" sz="quarter" idx="11"/>
          </p:nvPr>
        </p:nvSpPr>
        <p:spPr>
          <a:xfrm>
            <a:off x="3143250" y="6072188"/>
            <a:ext cx="2895600" cy="476250"/>
          </a:xfrm>
        </p:spPr>
        <p:txBody>
          <a:bodyPr/>
          <a:lstStyle/>
          <a:p>
            <a:pPr>
              <a:defRPr/>
            </a:pPr>
            <a:r>
              <a:rPr lang="en-US" dirty="0" smtClean="0"/>
              <a:t>Susana Arias, Patricia Villarreal, Melissa </a:t>
            </a:r>
            <a:r>
              <a:rPr lang="en-US" dirty="0" err="1" smtClean="0"/>
              <a:t>Palomo</a:t>
            </a:r>
            <a:r>
              <a:rPr lang="en-US" dirty="0" smtClean="0"/>
              <a:t>, Jessica </a:t>
            </a:r>
            <a:r>
              <a:rPr lang="en-US" dirty="0" err="1" smtClean="0"/>
              <a:t>Terrazas</a:t>
            </a:r>
            <a:endParaRPr lang="en-US" dirty="0" smtClean="0"/>
          </a:p>
          <a:p>
            <a:pPr>
              <a:defRPr/>
            </a:pPr>
            <a:r>
              <a:rPr lang="en-US" dirty="0" smtClean="0"/>
              <a:t>Prof. </a:t>
            </a:r>
            <a:r>
              <a:rPr lang="en-US" dirty="0" err="1" smtClean="0"/>
              <a:t>Fausto</a:t>
            </a:r>
            <a:r>
              <a:rPr lang="en-US" dirty="0" smtClean="0"/>
              <a:t> </a:t>
            </a:r>
            <a:r>
              <a:rPr lang="en-US" dirty="0" err="1" smtClean="0"/>
              <a:t>Presutti</a:t>
            </a:r>
            <a:endParaRPr lang="en-US" dirty="0"/>
          </a:p>
        </p:txBody>
      </p:sp>
      <p:pic>
        <p:nvPicPr>
          <p:cNvPr id="12295" name="Picture 6"/>
          <p:cNvPicPr>
            <a:picLocks noChangeAspect="1" noChangeArrowheads="1"/>
          </p:cNvPicPr>
          <p:nvPr/>
        </p:nvPicPr>
        <p:blipFill>
          <a:blip r:embed="rId2" cstate="print"/>
          <a:srcRect/>
          <a:stretch>
            <a:fillRect/>
          </a:stretch>
        </p:blipFill>
        <p:spPr bwMode="auto">
          <a:xfrm>
            <a:off x="0" y="785813"/>
            <a:ext cx="1928813" cy="949325"/>
          </a:xfrm>
          <a:prstGeom prst="rect">
            <a:avLst/>
          </a:prstGeom>
          <a:noFill/>
          <a:ln w="9525">
            <a:noFill/>
            <a:miter lim="800000"/>
            <a:headEnd/>
            <a:tailEnd/>
          </a:ln>
        </p:spPr>
      </p:pic>
      <p:pic>
        <p:nvPicPr>
          <p:cNvPr id="12296" name="Picture 5"/>
          <p:cNvPicPr>
            <a:picLocks noChangeAspect="1" noChangeArrowheads="1"/>
          </p:cNvPicPr>
          <p:nvPr/>
        </p:nvPicPr>
        <p:blipFill>
          <a:blip r:embed="rId3" cstate="print"/>
          <a:srcRect/>
          <a:stretch>
            <a:fillRect/>
          </a:stretch>
        </p:blipFill>
        <p:spPr bwMode="auto">
          <a:xfrm>
            <a:off x="7715250" y="857250"/>
            <a:ext cx="920750" cy="928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a:xfrm>
            <a:off x="571500" y="428625"/>
            <a:ext cx="8305800" cy="1143000"/>
          </a:xfrm>
        </p:spPr>
        <p:txBody>
          <a:bodyPr/>
          <a:lstStyle/>
          <a:p>
            <a:r>
              <a:rPr lang="en-US" sz="3600" smtClean="0"/>
              <a:t>Esquema de Estructuras </a:t>
            </a:r>
            <a:br>
              <a:rPr lang="en-US" sz="3600" smtClean="0"/>
            </a:br>
            <a:r>
              <a:rPr lang="en-US" sz="3600" smtClean="0"/>
              <a:t>Cerebrales</a:t>
            </a:r>
            <a:endParaRPr lang="es-ES" sz="3600" smtClean="0"/>
          </a:p>
        </p:txBody>
      </p:sp>
      <p:sp>
        <p:nvSpPr>
          <p:cNvPr id="4" name="3 Marcador de fecha"/>
          <p:cNvSpPr>
            <a:spLocks noGrp="1"/>
          </p:cNvSpPr>
          <p:nvPr>
            <p:ph type="dt" sz="quarter" idx="10"/>
          </p:nvPr>
        </p:nvSpPr>
        <p:spPr/>
        <p:txBody>
          <a:bodyPr/>
          <a:lstStyle/>
          <a:p>
            <a:pPr>
              <a:defRPr/>
            </a:pPr>
            <a:fld id="{1F866FBE-76AD-476A-8CAF-BB6E396CE363}" type="datetime1">
              <a:rPr lang="en-US" smtClean="0"/>
              <a:pPr>
                <a:defRPr/>
              </a:pPr>
              <a:t>8/3/2010</a:t>
            </a:fld>
            <a:endParaRPr lang="en-US"/>
          </a:p>
        </p:txBody>
      </p:sp>
      <p:sp>
        <p:nvSpPr>
          <p:cNvPr id="6" name="5 Marcador de número de diapositiva"/>
          <p:cNvSpPr>
            <a:spLocks noGrp="1"/>
          </p:cNvSpPr>
          <p:nvPr>
            <p:ph type="sldNum" sz="quarter" idx="12"/>
          </p:nvPr>
        </p:nvSpPr>
        <p:spPr/>
        <p:txBody>
          <a:bodyPr/>
          <a:lstStyle/>
          <a:p>
            <a:pPr>
              <a:defRPr/>
            </a:pPr>
            <a:fld id="{8E026A76-DB1C-44F7-9241-F6A360F02D80}" type="slidenum">
              <a:rPr lang="en-US" smtClean="0"/>
              <a:pPr>
                <a:defRPr/>
              </a:pPr>
              <a:t>14</a:t>
            </a:fld>
            <a:endParaRPr lang="en-US"/>
          </a:p>
        </p:txBody>
      </p:sp>
      <p:sp>
        <p:nvSpPr>
          <p:cNvPr id="13317" name="Text Box 2"/>
          <p:cNvSpPr txBox="1">
            <a:spLocks noChangeArrowheads="1"/>
          </p:cNvSpPr>
          <p:nvPr/>
        </p:nvSpPr>
        <p:spPr bwMode="auto">
          <a:xfrm>
            <a:off x="3071813" y="1643063"/>
            <a:ext cx="2971800" cy="1365250"/>
          </a:xfrm>
          <a:prstGeom prst="rect">
            <a:avLst/>
          </a:prstGeom>
          <a:solidFill>
            <a:srgbClr val="FFFFFF"/>
          </a:solidFill>
          <a:ln w="9525">
            <a:solidFill>
              <a:srgbClr val="000000"/>
            </a:solidFill>
            <a:miter lim="800000"/>
            <a:headEnd/>
            <a:tailEnd/>
          </a:ln>
        </p:spPr>
        <p:txBody>
          <a:bodyPr>
            <a:spAutoFit/>
          </a:bodyPr>
          <a:lstStyle/>
          <a:p>
            <a:pPr algn="ctr">
              <a:spcAft>
                <a:spcPts val="1000"/>
              </a:spcAft>
            </a:pPr>
            <a:r>
              <a:rPr lang="es-MX" sz="1100">
                <a:latin typeface="Calibri" pitchFamily="34" charset="0"/>
              </a:rPr>
              <a:t>Corteza Cerebral: Conciencia</a:t>
            </a:r>
          </a:p>
          <a:p>
            <a:pPr algn="ctr">
              <a:spcAft>
                <a:spcPts val="1000"/>
              </a:spcAft>
            </a:pPr>
            <a:r>
              <a:rPr lang="es-MX" sz="1100">
                <a:latin typeface="Calibri" pitchFamily="34" charset="0"/>
              </a:rPr>
              <a:t>Lógica de reflexión - Inteligencia simbólica/sistémica</a:t>
            </a:r>
          </a:p>
          <a:p>
            <a:pPr algn="ctr">
              <a:spcAft>
                <a:spcPts val="1000"/>
              </a:spcAft>
            </a:pPr>
            <a:r>
              <a:rPr lang="es-MX" sz="1100">
                <a:latin typeface="Calibri" pitchFamily="34" charset="0"/>
              </a:rPr>
              <a:t>Al tener meta-pensamiento (pensar lo que pensamos) se puede de manera consiente realizar procesos de análisis y síntesis.</a:t>
            </a:r>
            <a:endParaRPr lang="en-US"/>
          </a:p>
        </p:txBody>
      </p:sp>
      <p:sp>
        <p:nvSpPr>
          <p:cNvPr id="13318" name="Text Box 3"/>
          <p:cNvSpPr txBox="1">
            <a:spLocks noChangeArrowheads="1"/>
          </p:cNvSpPr>
          <p:nvPr/>
        </p:nvSpPr>
        <p:spPr bwMode="auto">
          <a:xfrm>
            <a:off x="285750" y="2714625"/>
            <a:ext cx="2644775" cy="1371600"/>
          </a:xfrm>
          <a:prstGeom prst="rect">
            <a:avLst/>
          </a:prstGeom>
          <a:solidFill>
            <a:srgbClr val="FFFFFF"/>
          </a:solidFill>
          <a:ln w="9525">
            <a:solidFill>
              <a:srgbClr val="000000"/>
            </a:solidFill>
            <a:miter lim="800000"/>
            <a:headEnd/>
            <a:tailEnd/>
          </a:ln>
        </p:spPr>
        <p:txBody>
          <a:bodyPr/>
          <a:lstStyle/>
          <a:p>
            <a:pPr algn="ctr">
              <a:spcAft>
                <a:spcPts val="1000"/>
              </a:spcAft>
            </a:pPr>
            <a:r>
              <a:rPr lang="es-MX" sz="1100">
                <a:latin typeface="Calibri" pitchFamily="34" charset="0"/>
              </a:rPr>
              <a:t>Hemisferio derecho: Creatividad</a:t>
            </a:r>
          </a:p>
          <a:p>
            <a:pPr algn="ctr">
              <a:spcAft>
                <a:spcPts val="1000"/>
              </a:spcAft>
            </a:pPr>
            <a:r>
              <a:rPr lang="es-MX" sz="1100">
                <a:latin typeface="Calibri" pitchFamily="34" charset="0"/>
              </a:rPr>
              <a:t>Lógica de imaginación – Inteligencia hipotética/generativa</a:t>
            </a:r>
            <a:endParaRPr lang="es-MX" sz="1100">
              <a:latin typeface="Times New Roman" pitchFamily="18" charset="0"/>
            </a:endParaRPr>
          </a:p>
          <a:p>
            <a:pPr algn="ctr">
              <a:spcAft>
                <a:spcPts val="1000"/>
              </a:spcAft>
            </a:pPr>
            <a:r>
              <a:rPr lang="es-MX" sz="1100">
                <a:latin typeface="Calibri" pitchFamily="34" charset="0"/>
              </a:rPr>
              <a:t>Construcción de hipótesis para crear ideas con la ayuda de la imaginación y creatividad </a:t>
            </a:r>
            <a:endParaRPr lang="es-MX" sz="1100">
              <a:latin typeface="Times New Roman" pitchFamily="18" charset="0"/>
            </a:endParaRPr>
          </a:p>
          <a:p>
            <a:endParaRPr lang="en-US"/>
          </a:p>
        </p:txBody>
      </p:sp>
      <p:sp>
        <p:nvSpPr>
          <p:cNvPr id="13319" name="Text Box 4"/>
          <p:cNvSpPr txBox="1">
            <a:spLocks noChangeArrowheads="1"/>
          </p:cNvSpPr>
          <p:nvPr/>
        </p:nvSpPr>
        <p:spPr bwMode="auto">
          <a:xfrm>
            <a:off x="6215063" y="2643188"/>
            <a:ext cx="2644775" cy="1295400"/>
          </a:xfrm>
          <a:prstGeom prst="rect">
            <a:avLst/>
          </a:prstGeom>
          <a:solidFill>
            <a:srgbClr val="FFFFFF"/>
          </a:solidFill>
          <a:ln w="9525">
            <a:solidFill>
              <a:srgbClr val="000000"/>
            </a:solidFill>
            <a:miter lim="800000"/>
            <a:headEnd/>
            <a:tailEnd/>
          </a:ln>
        </p:spPr>
        <p:txBody>
          <a:bodyPr/>
          <a:lstStyle/>
          <a:p>
            <a:pPr algn="ctr">
              <a:spcAft>
                <a:spcPts val="1000"/>
              </a:spcAft>
            </a:pPr>
            <a:r>
              <a:rPr lang="es-MX" sz="1100">
                <a:latin typeface="Calibri" pitchFamily="34" charset="0"/>
              </a:rPr>
              <a:t>Hemisferio izquierdo: Racionalidad </a:t>
            </a:r>
          </a:p>
          <a:p>
            <a:pPr algn="ctr">
              <a:spcAft>
                <a:spcPts val="1000"/>
              </a:spcAft>
            </a:pPr>
            <a:r>
              <a:rPr lang="es-MX" sz="1100">
                <a:latin typeface="Calibri" pitchFamily="34" charset="0"/>
              </a:rPr>
              <a:t>Lógica de conocimiento – Inteligencia estructural/constructiva </a:t>
            </a:r>
          </a:p>
          <a:p>
            <a:pPr algn="ctr">
              <a:spcAft>
                <a:spcPts val="1000"/>
              </a:spcAft>
            </a:pPr>
            <a:r>
              <a:rPr lang="es-MX" sz="1100">
                <a:latin typeface="Calibri" pitchFamily="34" charset="0"/>
              </a:rPr>
              <a:t>El uso del lenguaje es principal para la formación de significados: entendimiento</a:t>
            </a:r>
            <a:endParaRPr lang="es-MX" sz="1100">
              <a:latin typeface="Times New Roman" pitchFamily="18" charset="0"/>
            </a:endParaRPr>
          </a:p>
          <a:p>
            <a:endParaRPr lang="en-US"/>
          </a:p>
        </p:txBody>
      </p:sp>
      <p:sp>
        <p:nvSpPr>
          <p:cNvPr id="13320" name="Text Box 5"/>
          <p:cNvSpPr txBox="1">
            <a:spLocks noChangeArrowheads="1"/>
          </p:cNvSpPr>
          <p:nvPr/>
        </p:nvSpPr>
        <p:spPr bwMode="auto">
          <a:xfrm>
            <a:off x="3143250" y="3357563"/>
            <a:ext cx="2647950" cy="1219200"/>
          </a:xfrm>
          <a:prstGeom prst="rect">
            <a:avLst/>
          </a:prstGeom>
          <a:solidFill>
            <a:srgbClr val="FFFFFF"/>
          </a:solidFill>
          <a:ln w="9525">
            <a:solidFill>
              <a:srgbClr val="000000"/>
            </a:solidFill>
            <a:miter lim="800000"/>
            <a:headEnd/>
            <a:tailEnd/>
          </a:ln>
        </p:spPr>
        <p:txBody>
          <a:bodyPr/>
          <a:lstStyle/>
          <a:p>
            <a:pPr algn="ctr">
              <a:spcAft>
                <a:spcPts val="1000"/>
              </a:spcAft>
            </a:pPr>
            <a:r>
              <a:rPr lang="es-MX" sz="1100">
                <a:latin typeface="Calibri" pitchFamily="34" charset="0"/>
              </a:rPr>
              <a:t>Sistema límbico: Afectividad</a:t>
            </a:r>
          </a:p>
          <a:p>
            <a:pPr algn="ctr">
              <a:spcAft>
                <a:spcPts val="1000"/>
              </a:spcAft>
            </a:pPr>
            <a:r>
              <a:rPr lang="es-MX" sz="1100">
                <a:latin typeface="Calibri" pitchFamily="34" charset="0"/>
              </a:rPr>
              <a:t>Lógica emocional – inteligencia funcional/situacional</a:t>
            </a:r>
          </a:p>
          <a:p>
            <a:pPr algn="ctr">
              <a:spcAft>
                <a:spcPts val="1000"/>
              </a:spcAft>
            </a:pPr>
            <a:r>
              <a:rPr lang="es-MX" sz="1100">
                <a:latin typeface="Calibri" pitchFamily="34" charset="0"/>
              </a:rPr>
              <a:t>Se basa en la interpretación de situaciones y experiencias.</a:t>
            </a:r>
            <a:endParaRPr lang="en-US"/>
          </a:p>
        </p:txBody>
      </p:sp>
      <p:sp>
        <p:nvSpPr>
          <p:cNvPr id="13321" name="Text Box 6"/>
          <p:cNvSpPr txBox="1">
            <a:spLocks noChangeArrowheads="1"/>
          </p:cNvSpPr>
          <p:nvPr/>
        </p:nvSpPr>
        <p:spPr bwMode="auto">
          <a:xfrm>
            <a:off x="3214688" y="4786313"/>
            <a:ext cx="2500312" cy="1343025"/>
          </a:xfrm>
          <a:prstGeom prst="rect">
            <a:avLst/>
          </a:prstGeom>
          <a:solidFill>
            <a:srgbClr val="FFFFFF"/>
          </a:solidFill>
          <a:ln w="9525">
            <a:solidFill>
              <a:srgbClr val="000000"/>
            </a:solidFill>
            <a:miter lim="800000"/>
            <a:headEnd/>
            <a:tailEnd/>
          </a:ln>
        </p:spPr>
        <p:txBody>
          <a:bodyPr/>
          <a:lstStyle/>
          <a:p>
            <a:pPr algn="ctr">
              <a:spcAft>
                <a:spcPts val="1000"/>
              </a:spcAft>
            </a:pPr>
            <a:r>
              <a:rPr lang="es-MX" sz="1100">
                <a:latin typeface="Calibri" pitchFamily="34" charset="0"/>
              </a:rPr>
              <a:t>Cerebelo: Practicidad</a:t>
            </a:r>
          </a:p>
          <a:p>
            <a:pPr algn="ctr">
              <a:spcAft>
                <a:spcPts val="1000"/>
              </a:spcAft>
            </a:pPr>
            <a:r>
              <a:rPr lang="es-MX" sz="1100">
                <a:latin typeface="Calibri" pitchFamily="34" charset="0"/>
              </a:rPr>
              <a:t>Lógica sensomotora – inteligencia experimental/operacional</a:t>
            </a:r>
          </a:p>
          <a:p>
            <a:pPr algn="ctr">
              <a:spcAft>
                <a:spcPts val="1000"/>
              </a:spcAft>
            </a:pPr>
            <a:r>
              <a:rPr lang="es-MX" sz="1100">
                <a:latin typeface="Calibri" pitchFamily="34" charset="0"/>
              </a:rPr>
              <a:t>Utiliza la experiencia y la memoria para construir la realidad práctica o motora.</a:t>
            </a:r>
            <a:endParaRPr lang="en-US"/>
          </a:p>
        </p:txBody>
      </p:sp>
      <p:pic>
        <p:nvPicPr>
          <p:cNvPr id="13322" name="Picture 6"/>
          <p:cNvPicPr>
            <a:picLocks noChangeAspect="1" noChangeArrowheads="1"/>
          </p:cNvPicPr>
          <p:nvPr/>
        </p:nvPicPr>
        <p:blipFill>
          <a:blip r:embed="rId2" cstate="print"/>
          <a:srcRect/>
          <a:stretch>
            <a:fillRect/>
          </a:stretch>
        </p:blipFill>
        <p:spPr bwMode="auto">
          <a:xfrm>
            <a:off x="0" y="785813"/>
            <a:ext cx="1928813" cy="949325"/>
          </a:xfrm>
          <a:prstGeom prst="rect">
            <a:avLst/>
          </a:prstGeom>
          <a:noFill/>
          <a:ln w="9525">
            <a:noFill/>
            <a:miter lim="800000"/>
            <a:headEnd/>
            <a:tailEnd/>
          </a:ln>
        </p:spPr>
      </p:pic>
      <p:pic>
        <p:nvPicPr>
          <p:cNvPr id="13323" name="Picture 5"/>
          <p:cNvPicPr>
            <a:picLocks noChangeAspect="1" noChangeArrowheads="1"/>
          </p:cNvPicPr>
          <p:nvPr/>
        </p:nvPicPr>
        <p:blipFill>
          <a:blip r:embed="rId3" cstate="print"/>
          <a:srcRect/>
          <a:stretch>
            <a:fillRect/>
          </a:stretch>
        </p:blipFill>
        <p:spPr bwMode="auto">
          <a:xfrm>
            <a:off x="7786688" y="857250"/>
            <a:ext cx="920750" cy="928688"/>
          </a:xfrm>
          <a:prstGeom prst="rect">
            <a:avLst/>
          </a:prstGeom>
          <a:noFill/>
          <a:ln w="9525">
            <a:noFill/>
            <a:miter lim="800000"/>
            <a:headEnd/>
            <a:tailEnd/>
          </a:ln>
        </p:spPr>
      </p:pic>
      <p:sp>
        <p:nvSpPr>
          <p:cNvPr id="15" name="4 Marcador de pie de página"/>
          <p:cNvSpPr>
            <a:spLocks noGrp="1"/>
          </p:cNvSpPr>
          <p:nvPr>
            <p:ph type="ftr" sz="quarter" idx="11"/>
          </p:nvPr>
        </p:nvSpPr>
        <p:spPr>
          <a:xfrm>
            <a:off x="2071688" y="6381750"/>
            <a:ext cx="6072187" cy="476250"/>
          </a:xfrm>
        </p:spPr>
        <p:txBody>
          <a:bodyPr/>
          <a:lstStyle/>
          <a:p>
            <a:pPr>
              <a:defRPr/>
            </a:pPr>
            <a:r>
              <a:rPr lang="en-US" dirty="0" smtClean="0"/>
              <a:t>Susana Arias, Patricia Villarreal, Melissa </a:t>
            </a:r>
            <a:r>
              <a:rPr lang="en-US" dirty="0" err="1" smtClean="0"/>
              <a:t>Palomo</a:t>
            </a:r>
            <a:r>
              <a:rPr lang="en-US" dirty="0" smtClean="0"/>
              <a:t>, Jessica </a:t>
            </a:r>
            <a:r>
              <a:rPr lang="en-US" dirty="0" err="1" smtClean="0"/>
              <a:t>Terrazas</a:t>
            </a:r>
            <a:endParaRPr lang="en-US" dirty="0" smtClean="0"/>
          </a:p>
          <a:p>
            <a:pPr>
              <a:defRPr/>
            </a:pPr>
            <a:r>
              <a:rPr lang="en-US" dirty="0" smtClean="0"/>
              <a:t>Prof. </a:t>
            </a:r>
            <a:r>
              <a:rPr lang="en-US" dirty="0" err="1" smtClean="0"/>
              <a:t>Fausto</a:t>
            </a:r>
            <a:r>
              <a:rPr lang="en-US" dirty="0" smtClean="0"/>
              <a:t> </a:t>
            </a:r>
            <a:r>
              <a:rPr lang="en-US" dirty="0" err="1" smtClean="0"/>
              <a:t>Presutti</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p:txBody>
          <a:bodyPr/>
          <a:lstStyle/>
          <a:p>
            <a:r>
              <a:rPr lang="en-US" sz="4000" smtClean="0"/>
              <a:t>Mapa de los </a:t>
            </a:r>
            <a:br>
              <a:rPr lang="en-US" sz="4000" smtClean="0"/>
            </a:br>
            <a:r>
              <a:rPr lang="en-US" sz="4000" smtClean="0"/>
              <a:t>procesos cognitivos </a:t>
            </a:r>
            <a:endParaRPr lang="es-ES" sz="4000" smtClean="0"/>
          </a:p>
        </p:txBody>
      </p:sp>
      <p:sp>
        <p:nvSpPr>
          <p:cNvPr id="14339" name="2 Marcador de contenido"/>
          <p:cNvSpPr>
            <a:spLocks noGrp="1"/>
          </p:cNvSpPr>
          <p:nvPr>
            <p:ph idx="1"/>
          </p:nvPr>
        </p:nvSpPr>
        <p:spPr/>
        <p:txBody>
          <a:bodyPr/>
          <a:lstStyle/>
          <a:p>
            <a:r>
              <a:rPr lang="es-MX" sz="2800" dirty="0" smtClean="0"/>
              <a:t>El mapa de los procesos cognitivos contiene procesos de aprendizaje y procesos de conocimiento. </a:t>
            </a:r>
          </a:p>
          <a:p>
            <a:r>
              <a:rPr lang="es-MX" sz="2800" dirty="0" smtClean="0"/>
              <a:t>Las estrategias mentales y las estructuras de razonamiento están conectadas entre si. Por lo que es </a:t>
            </a:r>
            <a:r>
              <a:rPr lang="es-MX" sz="2800" b="1" dirty="0" smtClean="0"/>
              <a:t>importante poder desarrollar todas las estrategias para poder utilizar la más adecuada en un momento determinado. </a:t>
            </a:r>
          </a:p>
          <a:p>
            <a:endParaRPr lang="es-ES" dirty="0" smtClean="0"/>
          </a:p>
        </p:txBody>
      </p:sp>
      <p:sp>
        <p:nvSpPr>
          <p:cNvPr id="4" name="3 Marcador de fecha"/>
          <p:cNvSpPr>
            <a:spLocks noGrp="1"/>
          </p:cNvSpPr>
          <p:nvPr>
            <p:ph type="dt" sz="quarter" idx="10"/>
          </p:nvPr>
        </p:nvSpPr>
        <p:spPr/>
        <p:txBody>
          <a:bodyPr/>
          <a:lstStyle/>
          <a:p>
            <a:pPr>
              <a:defRPr/>
            </a:pPr>
            <a:fld id="{1F866FBE-76AD-476A-8CAF-BB6E396CE363}" type="datetime1">
              <a:rPr lang="en-US" smtClean="0"/>
              <a:pPr>
                <a:defRPr/>
              </a:pPr>
              <a:t>8/3/2010</a:t>
            </a:fld>
            <a:endParaRPr lang="en-US"/>
          </a:p>
        </p:txBody>
      </p:sp>
      <p:sp>
        <p:nvSpPr>
          <p:cNvPr id="6" name="5 Marcador de número de diapositiva"/>
          <p:cNvSpPr>
            <a:spLocks noGrp="1"/>
          </p:cNvSpPr>
          <p:nvPr>
            <p:ph type="sldNum" sz="quarter" idx="12"/>
          </p:nvPr>
        </p:nvSpPr>
        <p:spPr/>
        <p:txBody>
          <a:bodyPr/>
          <a:lstStyle/>
          <a:p>
            <a:pPr>
              <a:defRPr/>
            </a:pPr>
            <a:fld id="{2AF4FFB0-A673-46B7-B8D4-BD00CA47E684}" type="slidenum">
              <a:rPr lang="en-US" smtClean="0"/>
              <a:pPr>
                <a:defRPr/>
              </a:pPr>
              <a:t>15</a:t>
            </a:fld>
            <a:endParaRPr lang="en-US"/>
          </a:p>
        </p:txBody>
      </p:sp>
      <p:sp>
        <p:nvSpPr>
          <p:cNvPr id="7" name="4 Marcador de pie de página"/>
          <p:cNvSpPr>
            <a:spLocks noGrp="1"/>
          </p:cNvSpPr>
          <p:nvPr>
            <p:ph type="ftr" sz="quarter" idx="11"/>
          </p:nvPr>
        </p:nvSpPr>
        <p:spPr>
          <a:xfrm>
            <a:off x="3143250" y="6072188"/>
            <a:ext cx="2895600" cy="476250"/>
          </a:xfrm>
        </p:spPr>
        <p:txBody>
          <a:bodyPr/>
          <a:lstStyle/>
          <a:p>
            <a:pPr>
              <a:defRPr/>
            </a:pPr>
            <a:r>
              <a:rPr lang="en-US" dirty="0" smtClean="0"/>
              <a:t>Susana Arias, Patricia Villarreal, Melissa </a:t>
            </a:r>
            <a:r>
              <a:rPr lang="en-US" dirty="0" err="1" smtClean="0"/>
              <a:t>Palomo</a:t>
            </a:r>
            <a:r>
              <a:rPr lang="en-US" dirty="0" smtClean="0"/>
              <a:t>, Jessica </a:t>
            </a:r>
            <a:r>
              <a:rPr lang="en-US" dirty="0" err="1" smtClean="0"/>
              <a:t>Terrazas</a:t>
            </a:r>
            <a:endParaRPr lang="en-US" dirty="0" smtClean="0"/>
          </a:p>
          <a:p>
            <a:pPr>
              <a:defRPr/>
            </a:pPr>
            <a:r>
              <a:rPr lang="en-US" dirty="0" smtClean="0"/>
              <a:t>Prof. </a:t>
            </a:r>
            <a:r>
              <a:rPr lang="en-US" dirty="0" err="1" smtClean="0"/>
              <a:t>Fausto</a:t>
            </a:r>
            <a:r>
              <a:rPr lang="en-US" dirty="0" smtClean="0"/>
              <a:t> </a:t>
            </a:r>
            <a:r>
              <a:rPr lang="en-US" dirty="0" err="1" smtClean="0"/>
              <a:t>Presutti</a:t>
            </a:r>
            <a:endParaRPr lang="en-US" dirty="0"/>
          </a:p>
        </p:txBody>
      </p:sp>
      <p:pic>
        <p:nvPicPr>
          <p:cNvPr id="14343" name="Picture 6"/>
          <p:cNvPicPr>
            <a:picLocks noChangeAspect="1" noChangeArrowheads="1"/>
          </p:cNvPicPr>
          <p:nvPr/>
        </p:nvPicPr>
        <p:blipFill>
          <a:blip r:embed="rId2" cstate="print"/>
          <a:srcRect/>
          <a:stretch>
            <a:fillRect/>
          </a:stretch>
        </p:blipFill>
        <p:spPr bwMode="auto">
          <a:xfrm>
            <a:off x="0" y="785813"/>
            <a:ext cx="1928813" cy="949325"/>
          </a:xfrm>
          <a:prstGeom prst="rect">
            <a:avLst/>
          </a:prstGeom>
          <a:noFill/>
          <a:ln w="9525">
            <a:noFill/>
            <a:miter lim="800000"/>
            <a:headEnd/>
            <a:tailEnd/>
          </a:ln>
        </p:spPr>
      </p:pic>
      <p:pic>
        <p:nvPicPr>
          <p:cNvPr id="14344" name="Picture 5"/>
          <p:cNvPicPr>
            <a:picLocks noChangeAspect="1" noChangeArrowheads="1"/>
          </p:cNvPicPr>
          <p:nvPr/>
        </p:nvPicPr>
        <p:blipFill>
          <a:blip r:embed="rId3" cstate="print"/>
          <a:srcRect/>
          <a:stretch>
            <a:fillRect/>
          </a:stretch>
        </p:blipFill>
        <p:spPr bwMode="auto">
          <a:xfrm>
            <a:off x="7786688" y="857250"/>
            <a:ext cx="920750" cy="928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2 Marcador de contenido"/>
          <p:cNvSpPr>
            <a:spLocks noGrp="1"/>
          </p:cNvSpPr>
          <p:nvPr>
            <p:ph idx="1"/>
          </p:nvPr>
        </p:nvSpPr>
        <p:spPr>
          <a:xfrm>
            <a:off x="285750" y="2286000"/>
            <a:ext cx="8305800" cy="3962400"/>
          </a:xfrm>
        </p:spPr>
        <p:txBody>
          <a:bodyPr/>
          <a:lstStyle/>
          <a:p>
            <a:r>
              <a:rPr lang="es-MX" sz="2600" dirty="0" smtClean="0"/>
              <a:t>La falta de desarrollo de una de éstas implica una limitación en el desarrollo de las capacidades lógico-cognitivas. </a:t>
            </a:r>
          </a:p>
          <a:p>
            <a:r>
              <a:rPr lang="es-MX" sz="2600" dirty="0" smtClean="0"/>
              <a:t>Al utilizar el mapa de los procesos cognitivos como instrumento didáctico, sirve para comprender la formación, la estructuración y la evolución de los procesos educativos, además del trayecto formativo en los procesos de aprendizaje. </a:t>
            </a:r>
            <a:endParaRPr lang="en-US" sz="2600" dirty="0" smtClean="0"/>
          </a:p>
          <a:p>
            <a:pPr>
              <a:buFontTx/>
              <a:buNone/>
            </a:pPr>
            <a:endParaRPr lang="es-ES" sz="2400" dirty="0" smtClean="0"/>
          </a:p>
        </p:txBody>
      </p:sp>
      <p:sp>
        <p:nvSpPr>
          <p:cNvPr id="4" name="3 Marcador de fecha"/>
          <p:cNvSpPr>
            <a:spLocks noGrp="1"/>
          </p:cNvSpPr>
          <p:nvPr>
            <p:ph type="dt" sz="quarter" idx="10"/>
          </p:nvPr>
        </p:nvSpPr>
        <p:spPr/>
        <p:txBody>
          <a:bodyPr/>
          <a:lstStyle/>
          <a:p>
            <a:pPr>
              <a:defRPr/>
            </a:pPr>
            <a:fld id="{1F866FBE-76AD-476A-8CAF-BB6E396CE363}" type="datetime1">
              <a:rPr lang="en-US" smtClean="0"/>
              <a:pPr>
                <a:defRPr/>
              </a:pPr>
              <a:t>8/3/2010</a:t>
            </a:fld>
            <a:endParaRPr lang="en-US"/>
          </a:p>
        </p:txBody>
      </p:sp>
      <p:sp>
        <p:nvSpPr>
          <p:cNvPr id="6" name="5 Marcador de número de diapositiva"/>
          <p:cNvSpPr>
            <a:spLocks noGrp="1"/>
          </p:cNvSpPr>
          <p:nvPr>
            <p:ph type="sldNum" sz="quarter" idx="12"/>
          </p:nvPr>
        </p:nvSpPr>
        <p:spPr/>
        <p:txBody>
          <a:bodyPr/>
          <a:lstStyle/>
          <a:p>
            <a:pPr>
              <a:defRPr/>
            </a:pPr>
            <a:fld id="{DDBF864B-D918-44AE-88BE-AAF1D41B16C0}" type="slidenum">
              <a:rPr lang="en-US" smtClean="0"/>
              <a:pPr>
                <a:defRPr/>
              </a:pPr>
              <a:t>16</a:t>
            </a:fld>
            <a:endParaRPr lang="en-US"/>
          </a:p>
        </p:txBody>
      </p:sp>
      <p:sp>
        <p:nvSpPr>
          <p:cNvPr id="15365" name="1 Título"/>
          <p:cNvSpPr>
            <a:spLocks noGrp="1"/>
          </p:cNvSpPr>
          <p:nvPr>
            <p:ph type="title"/>
          </p:nvPr>
        </p:nvSpPr>
        <p:spPr/>
        <p:txBody>
          <a:bodyPr/>
          <a:lstStyle/>
          <a:p>
            <a:r>
              <a:rPr lang="en-US" sz="4000" smtClean="0"/>
              <a:t>Mapa de los </a:t>
            </a:r>
            <a:br>
              <a:rPr lang="en-US" sz="4000" smtClean="0"/>
            </a:br>
            <a:r>
              <a:rPr lang="en-US" sz="4000" smtClean="0"/>
              <a:t>procesos cognitivos </a:t>
            </a:r>
            <a:endParaRPr lang="es-ES" sz="4000" smtClean="0"/>
          </a:p>
        </p:txBody>
      </p:sp>
      <p:pic>
        <p:nvPicPr>
          <p:cNvPr id="15366" name="Picture 5"/>
          <p:cNvPicPr>
            <a:picLocks noChangeAspect="1" noChangeArrowheads="1"/>
          </p:cNvPicPr>
          <p:nvPr/>
        </p:nvPicPr>
        <p:blipFill>
          <a:blip r:embed="rId2" cstate="print"/>
          <a:srcRect/>
          <a:stretch>
            <a:fillRect/>
          </a:stretch>
        </p:blipFill>
        <p:spPr bwMode="auto">
          <a:xfrm>
            <a:off x="7786688" y="857250"/>
            <a:ext cx="920750" cy="928688"/>
          </a:xfrm>
          <a:prstGeom prst="rect">
            <a:avLst/>
          </a:prstGeom>
          <a:noFill/>
          <a:ln w="9525">
            <a:noFill/>
            <a:miter lim="800000"/>
            <a:headEnd/>
            <a:tailEnd/>
          </a:ln>
        </p:spPr>
      </p:pic>
      <p:pic>
        <p:nvPicPr>
          <p:cNvPr id="15367" name="Picture 6"/>
          <p:cNvPicPr>
            <a:picLocks noChangeAspect="1" noChangeArrowheads="1"/>
          </p:cNvPicPr>
          <p:nvPr/>
        </p:nvPicPr>
        <p:blipFill>
          <a:blip r:embed="rId3" cstate="print"/>
          <a:srcRect/>
          <a:stretch>
            <a:fillRect/>
          </a:stretch>
        </p:blipFill>
        <p:spPr bwMode="auto">
          <a:xfrm>
            <a:off x="0" y="785813"/>
            <a:ext cx="1928813" cy="949325"/>
          </a:xfrm>
          <a:prstGeom prst="rect">
            <a:avLst/>
          </a:prstGeom>
          <a:noFill/>
          <a:ln w="9525">
            <a:noFill/>
            <a:miter lim="800000"/>
            <a:headEnd/>
            <a:tailEnd/>
          </a:ln>
        </p:spPr>
      </p:pic>
      <p:sp>
        <p:nvSpPr>
          <p:cNvPr id="10" name="4 Marcador de pie de página"/>
          <p:cNvSpPr>
            <a:spLocks noGrp="1"/>
          </p:cNvSpPr>
          <p:nvPr>
            <p:ph type="ftr" sz="quarter" idx="11"/>
          </p:nvPr>
        </p:nvSpPr>
        <p:spPr>
          <a:xfrm>
            <a:off x="3143250" y="6072188"/>
            <a:ext cx="2895600" cy="476250"/>
          </a:xfrm>
        </p:spPr>
        <p:txBody>
          <a:bodyPr/>
          <a:lstStyle/>
          <a:p>
            <a:pPr>
              <a:defRPr/>
            </a:pPr>
            <a:r>
              <a:rPr lang="en-US" dirty="0" smtClean="0"/>
              <a:t>Susana Arias, Patricia Villarreal, Melissa </a:t>
            </a:r>
            <a:r>
              <a:rPr lang="en-US" dirty="0" err="1" smtClean="0"/>
              <a:t>Palomo</a:t>
            </a:r>
            <a:r>
              <a:rPr lang="en-US" dirty="0" smtClean="0"/>
              <a:t>, Jessica </a:t>
            </a:r>
            <a:r>
              <a:rPr lang="en-US" dirty="0" err="1" smtClean="0"/>
              <a:t>Terrazas</a:t>
            </a:r>
            <a:endParaRPr lang="en-US" dirty="0" smtClean="0"/>
          </a:p>
          <a:p>
            <a:pPr>
              <a:defRPr/>
            </a:pPr>
            <a:r>
              <a:rPr lang="en-US" dirty="0" smtClean="0"/>
              <a:t>Prof. </a:t>
            </a:r>
            <a:r>
              <a:rPr lang="en-US" dirty="0" err="1" smtClean="0"/>
              <a:t>Fausto</a:t>
            </a:r>
            <a:r>
              <a:rPr lang="en-US" dirty="0" smtClean="0"/>
              <a:t> </a:t>
            </a:r>
            <a:r>
              <a:rPr lang="en-US" dirty="0" err="1" smtClean="0"/>
              <a:t>Presutti</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Marcador de contenido"/>
          <p:cNvSpPr>
            <a:spLocks noGrp="1"/>
          </p:cNvSpPr>
          <p:nvPr>
            <p:ph idx="1"/>
          </p:nvPr>
        </p:nvSpPr>
        <p:spPr>
          <a:xfrm>
            <a:off x="357188" y="2895600"/>
            <a:ext cx="8305800" cy="3962400"/>
          </a:xfrm>
        </p:spPr>
        <p:txBody>
          <a:bodyPr/>
          <a:lstStyle/>
          <a:p>
            <a:r>
              <a:rPr lang="es-MX" smtClean="0"/>
              <a:t>Los estilos cognitivas son determinados por las dimensiones de las lógicas y de las dimensiones de las inteligencias, </a:t>
            </a:r>
            <a:endParaRPr lang="en-US" smtClean="0"/>
          </a:p>
          <a:p>
            <a:endParaRPr lang="es-ES" smtClean="0"/>
          </a:p>
        </p:txBody>
      </p:sp>
      <p:sp>
        <p:nvSpPr>
          <p:cNvPr id="4" name="3 Marcador de fecha"/>
          <p:cNvSpPr>
            <a:spLocks noGrp="1"/>
          </p:cNvSpPr>
          <p:nvPr>
            <p:ph type="dt" sz="quarter" idx="10"/>
          </p:nvPr>
        </p:nvSpPr>
        <p:spPr/>
        <p:txBody>
          <a:bodyPr/>
          <a:lstStyle/>
          <a:p>
            <a:pPr>
              <a:defRPr/>
            </a:pPr>
            <a:fld id="{1F866FBE-76AD-476A-8CAF-BB6E396CE363}" type="datetime1">
              <a:rPr lang="en-US" smtClean="0"/>
              <a:pPr>
                <a:defRPr/>
              </a:pPr>
              <a:t>8/3/2010</a:t>
            </a:fld>
            <a:endParaRPr lang="en-US"/>
          </a:p>
        </p:txBody>
      </p:sp>
      <p:sp>
        <p:nvSpPr>
          <p:cNvPr id="6" name="5 Marcador de número de diapositiva"/>
          <p:cNvSpPr>
            <a:spLocks noGrp="1"/>
          </p:cNvSpPr>
          <p:nvPr>
            <p:ph type="sldNum" sz="quarter" idx="12"/>
          </p:nvPr>
        </p:nvSpPr>
        <p:spPr/>
        <p:txBody>
          <a:bodyPr/>
          <a:lstStyle/>
          <a:p>
            <a:pPr>
              <a:defRPr/>
            </a:pPr>
            <a:fld id="{DE64DA42-8722-47F1-888B-A4779DB0EBDB}" type="slidenum">
              <a:rPr lang="en-US" smtClean="0"/>
              <a:pPr>
                <a:defRPr/>
              </a:pPr>
              <a:t>17</a:t>
            </a:fld>
            <a:endParaRPr lang="en-US"/>
          </a:p>
        </p:txBody>
      </p:sp>
      <p:sp>
        <p:nvSpPr>
          <p:cNvPr id="16389" name="1 Título"/>
          <p:cNvSpPr>
            <a:spLocks noGrp="1"/>
          </p:cNvSpPr>
          <p:nvPr>
            <p:ph type="title"/>
          </p:nvPr>
        </p:nvSpPr>
        <p:spPr>
          <a:xfrm>
            <a:off x="428625" y="1071563"/>
            <a:ext cx="8305800" cy="1143000"/>
          </a:xfrm>
        </p:spPr>
        <p:txBody>
          <a:bodyPr/>
          <a:lstStyle/>
          <a:p>
            <a:r>
              <a:rPr lang="en-US" sz="4000" dirty="0" err="1" smtClean="0"/>
              <a:t>Mapa</a:t>
            </a:r>
            <a:r>
              <a:rPr lang="en-US" sz="4000" dirty="0" smtClean="0"/>
              <a:t> de los </a:t>
            </a:r>
            <a:br>
              <a:rPr lang="en-US" sz="4000" dirty="0" smtClean="0"/>
            </a:br>
            <a:r>
              <a:rPr lang="en-US" sz="4000" dirty="0" err="1" smtClean="0"/>
              <a:t>procesos</a:t>
            </a:r>
            <a:r>
              <a:rPr lang="en-US" sz="4000" dirty="0" smtClean="0"/>
              <a:t> </a:t>
            </a:r>
            <a:r>
              <a:rPr lang="en-US" sz="4000" dirty="0" err="1" smtClean="0"/>
              <a:t>cognitivos</a:t>
            </a:r>
            <a:r>
              <a:rPr lang="en-US" sz="4000" dirty="0" smtClean="0"/>
              <a:t> </a:t>
            </a:r>
            <a:endParaRPr lang="es-ES" sz="4000" dirty="0" smtClean="0"/>
          </a:p>
        </p:txBody>
      </p:sp>
      <p:pic>
        <p:nvPicPr>
          <p:cNvPr id="16390" name="Picture 5"/>
          <p:cNvPicPr>
            <a:picLocks noChangeAspect="1" noChangeArrowheads="1"/>
          </p:cNvPicPr>
          <p:nvPr/>
        </p:nvPicPr>
        <p:blipFill>
          <a:blip r:embed="rId2" cstate="print"/>
          <a:srcRect/>
          <a:stretch>
            <a:fillRect/>
          </a:stretch>
        </p:blipFill>
        <p:spPr bwMode="auto">
          <a:xfrm>
            <a:off x="7786688" y="857250"/>
            <a:ext cx="920750" cy="928688"/>
          </a:xfrm>
          <a:prstGeom prst="rect">
            <a:avLst/>
          </a:prstGeom>
          <a:noFill/>
          <a:ln w="9525">
            <a:noFill/>
            <a:miter lim="800000"/>
            <a:headEnd/>
            <a:tailEnd/>
          </a:ln>
        </p:spPr>
      </p:pic>
      <p:pic>
        <p:nvPicPr>
          <p:cNvPr id="16391" name="Picture 6"/>
          <p:cNvPicPr>
            <a:picLocks noChangeAspect="1" noChangeArrowheads="1"/>
          </p:cNvPicPr>
          <p:nvPr/>
        </p:nvPicPr>
        <p:blipFill>
          <a:blip r:embed="rId3" cstate="print"/>
          <a:srcRect/>
          <a:stretch>
            <a:fillRect/>
          </a:stretch>
        </p:blipFill>
        <p:spPr bwMode="auto">
          <a:xfrm>
            <a:off x="0" y="785813"/>
            <a:ext cx="1928813" cy="949325"/>
          </a:xfrm>
          <a:prstGeom prst="rect">
            <a:avLst/>
          </a:prstGeom>
          <a:noFill/>
          <a:ln w="9525">
            <a:noFill/>
            <a:miter lim="800000"/>
            <a:headEnd/>
            <a:tailEnd/>
          </a:ln>
        </p:spPr>
      </p:pic>
      <p:sp>
        <p:nvSpPr>
          <p:cNvPr id="14" name="4 Marcador de pie de página"/>
          <p:cNvSpPr txBox="1">
            <a:spLocks/>
          </p:cNvSpPr>
          <p:nvPr/>
        </p:nvSpPr>
        <p:spPr bwMode="auto">
          <a:xfrm>
            <a:off x="3071813" y="6072188"/>
            <a:ext cx="2895600" cy="476250"/>
          </a:xfrm>
          <a:prstGeom prst="rect">
            <a:avLst/>
          </a:prstGeom>
          <a:noFill/>
          <a:ln w="9525">
            <a:noFill/>
            <a:miter lim="800000"/>
            <a:headEnd/>
            <a:tailEnd/>
          </a:ln>
          <a:effectLst/>
        </p:spPr>
        <p:txBody>
          <a:bodyPr/>
          <a:lstStyle/>
          <a:p>
            <a:pPr algn="ctr">
              <a:defRPr/>
            </a:pPr>
            <a:r>
              <a:rPr lang="en-US" sz="1400" dirty="0">
                <a:solidFill>
                  <a:srgbClr val="000066"/>
                </a:solidFill>
                <a:latin typeface="+mn-lt"/>
                <a:cs typeface="+mn-cs"/>
              </a:rPr>
              <a:t>Susana Arias, Patricia Villarreal, Melissa </a:t>
            </a:r>
            <a:r>
              <a:rPr lang="en-US" sz="1400" dirty="0" err="1">
                <a:solidFill>
                  <a:srgbClr val="000066"/>
                </a:solidFill>
                <a:latin typeface="+mn-lt"/>
                <a:cs typeface="+mn-cs"/>
              </a:rPr>
              <a:t>Palomo</a:t>
            </a:r>
            <a:r>
              <a:rPr lang="en-US" sz="1400" dirty="0">
                <a:solidFill>
                  <a:srgbClr val="000066"/>
                </a:solidFill>
                <a:latin typeface="+mn-lt"/>
                <a:cs typeface="+mn-cs"/>
              </a:rPr>
              <a:t>, Jessica </a:t>
            </a:r>
            <a:r>
              <a:rPr lang="en-US" sz="1400" dirty="0" err="1">
                <a:solidFill>
                  <a:srgbClr val="000066"/>
                </a:solidFill>
                <a:latin typeface="+mn-lt"/>
                <a:cs typeface="+mn-cs"/>
              </a:rPr>
              <a:t>Terrazas</a:t>
            </a:r>
            <a:endParaRPr lang="en-US" sz="1400" dirty="0">
              <a:solidFill>
                <a:srgbClr val="000066"/>
              </a:solidFill>
              <a:latin typeface="+mn-lt"/>
              <a:cs typeface="+mn-cs"/>
            </a:endParaRPr>
          </a:p>
          <a:p>
            <a:pPr algn="ctr">
              <a:defRPr/>
            </a:pPr>
            <a:r>
              <a:rPr lang="en-US" sz="1400" dirty="0">
                <a:solidFill>
                  <a:srgbClr val="000066"/>
                </a:solidFill>
                <a:latin typeface="+mn-lt"/>
                <a:cs typeface="+mn-cs"/>
              </a:rPr>
              <a:t>Prof. </a:t>
            </a:r>
            <a:r>
              <a:rPr lang="en-US" sz="1400" dirty="0" err="1">
                <a:solidFill>
                  <a:srgbClr val="000066"/>
                </a:solidFill>
                <a:latin typeface="+mn-lt"/>
                <a:cs typeface="+mn-cs"/>
              </a:rPr>
              <a:t>Fausto</a:t>
            </a:r>
            <a:r>
              <a:rPr lang="en-US" sz="1400" dirty="0">
                <a:solidFill>
                  <a:srgbClr val="000066"/>
                </a:solidFill>
                <a:latin typeface="+mn-lt"/>
                <a:cs typeface="+mn-cs"/>
              </a:rPr>
              <a:t> </a:t>
            </a:r>
            <a:r>
              <a:rPr lang="en-US" sz="1400" dirty="0" err="1">
                <a:solidFill>
                  <a:srgbClr val="000066"/>
                </a:solidFill>
                <a:latin typeface="+mn-lt"/>
                <a:cs typeface="+mn-cs"/>
              </a:rPr>
              <a:t>Presutti</a:t>
            </a:r>
            <a:endParaRPr lang="en-US" sz="1400" dirty="0">
              <a:solidFill>
                <a:srgbClr val="000066"/>
              </a:solidFill>
              <a:latin typeface="+mn-lt"/>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quarter" idx="10"/>
          </p:nvPr>
        </p:nvSpPr>
        <p:spPr/>
        <p:txBody>
          <a:bodyPr/>
          <a:lstStyle/>
          <a:p>
            <a:pPr>
              <a:defRPr/>
            </a:pPr>
            <a:fld id="{1F866FBE-76AD-476A-8CAF-BB6E396CE363}" type="datetime1">
              <a:rPr lang="en-US" smtClean="0"/>
              <a:pPr>
                <a:defRPr/>
              </a:pPr>
              <a:t>8/3/2010</a:t>
            </a:fld>
            <a:endParaRPr lang="en-US"/>
          </a:p>
        </p:txBody>
      </p:sp>
      <p:sp>
        <p:nvSpPr>
          <p:cNvPr id="6" name="5 Marcador de número de diapositiva"/>
          <p:cNvSpPr>
            <a:spLocks noGrp="1"/>
          </p:cNvSpPr>
          <p:nvPr>
            <p:ph type="sldNum" sz="quarter" idx="12"/>
          </p:nvPr>
        </p:nvSpPr>
        <p:spPr/>
        <p:txBody>
          <a:bodyPr/>
          <a:lstStyle/>
          <a:p>
            <a:pPr>
              <a:defRPr/>
            </a:pPr>
            <a:fld id="{5D8A8159-F9BC-47A5-B3E5-13226D11CB75}" type="slidenum">
              <a:rPr lang="en-US" smtClean="0"/>
              <a:pPr>
                <a:defRPr/>
              </a:pPr>
              <a:t>18</a:t>
            </a:fld>
            <a:endParaRPr lang="en-US"/>
          </a:p>
        </p:txBody>
      </p:sp>
      <p:graphicFrame>
        <p:nvGraphicFramePr>
          <p:cNvPr id="7" name="Content Placeholder 5"/>
          <p:cNvGraphicFramePr>
            <a:graphicFrameLocks/>
          </p:cNvGraphicFramePr>
          <p:nvPr/>
        </p:nvGraphicFramePr>
        <p:xfrm>
          <a:off x="2285984" y="2214554"/>
          <a:ext cx="4286280" cy="3929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4 Marcador de pie de página"/>
          <p:cNvSpPr txBox="1">
            <a:spLocks/>
          </p:cNvSpPr>
          <p:nvPr/>
        </p:nvSpPr>
        <p:spPr bwMode="auto">
          <a:xfrm>
            <a:off x="3071813" y="6072188"/>
            <a:ext cx="2895600" cy="476250"/>
          </a:xfrm>
          <a:prstGeom prst="rect">
            <a:avLst/>
          </a:prstGeom>
          <a:noFill/>
          <a:ln w="9525">
            <a:noFill/>
            <a:miter lim="800000"/>
            <a:headEnd/>
            <a:tailEnd/>
          </a:ln>
          <a:effectLst/>
        </p:spPr>
        <p:txBody>
          <a:bodyPr/>
          <a:lstStyle/>
          <a:p>
            <a:pPr algn="ctr">
              <a:defRPr/>
            </a:pPr>
            <a:r>
              <a:rPr lang="en-US" sz="1400" dirty="0">
                <a:solidFill>
                  <a:srgbClr val="000066"/>
                </a:solidFill>
                <a:latin typeface="+mn-lt"/>
                <a:cs typeface="+mn-cs"/>
              </a:rPr>
              <a:t>Susana Arias, Patricia Villarreal, Melissa </a:t>
            </a:r>
            <a:r>
              <a:rPr lang="en-US" sz="1400" dirty="0" err="1">
                <a:solidFill>
                  <a:srgbClr val="000066"/>
                </a:solidFill>
                <a:latin typeface="+mn-lt"/>
                <a:cs typeface="+mn-cs"/>
              </a:rPr>
              <a:t>Palomo</a:t>
            </a:r>
            <a:r>
              <a:rPr lang="en-US" sz="1400" dirty="0">
                <a:solidFill>
                  <a:srgbClr val="000066"/>
                </a:solidFill>
                <a:latin typeface="+mn-lt"/>
                <a:cs typeface="+mn-cs"/>
              </a:rPr>
              <a:t>, Jessica </a:t>
            </a:r>
            <a:r>
              <a:rPr lang="en-US" sz="1400" dirty="0" err="1">
                <a:solidFill>
                  <a:srgbClr val="000066"/>
                </a:solidFill>
                <a:latin typeface="+mn-lt"/>
                <a:cs typeface="+mn-cs"/>
              </a:rPr>
              <a:t>Terrazas</a:t>
            </a:r>
            <a:endParaRPr lang="en-US" sz="1400" dirty="0">
              <a:solidFill>
                <a:srgbClr val="000066"/>
              </a:solidFill>
              <a:latin typeface="+mn-lt"/>
              <a:cs typeface="+mn-cs"/>
            </a:endParaRPr>
          </a:p>
          <a:p>
            <a:pPr algn="ctr">
              <a:defRPr/>
            </a:pPr>
            <a:r>
              <a:rPr lang="en-US" sz="1400" dirty="0">
                <a:solidFill>
                  <a:srgbClr val="000066"/>
                </a:solidFill>
                <a:latin typeface="+mn-lt"/>
                <a:cs typeface="+mn-cs"/>
              </a:rPr>
              <a:t>Prof. </a:t>
            </a:r>
            <a:r>
              <a:rPr lang="en-US" sz="1400" dirty="0" err="1">
                <a:solidFill>
                  <a:srgbClr val="000066"/>
                </a:solidFill>
                <a:latin typeface="+mn-lt"/>
                <a:cs typeface="+mn-cs"/>
              </a:rPr>
              <a:t>Fausto</a:t>
            </a:r>
            <a:r>
              <a:rPr lang="en-US" sz="1400" dirty="0">
                <a:solidFill>
                  <a:srgbClr val="000066"/>
                </a:solidFill>
                <a:latin typeface="+mn-lt"/>
                <a:cs typeface="+mn-cs"/>
              </a:rPr>
              <a:t> </a:t>
            </a:r>
            <a:r>
              <a:rPr lang="en-US" sz="1400" dirty="0" err="1">
                <a:solidFill>
                  <a:srgbClr val="000066"/>
                </a:solidFill>
                <a:latin typeface="+mn-lt"/>
                <a:cs typeface="+mn-cs"/>
              </a:rPr>
              <a:t>Presutti</a:t>
            </a:r>
            <a:endParaRPr lang="en-US" sz="1400" dirty="0">
              <a:solidFill>
                <a:srgbClr val="000066"/>
              </a:solidFill>
              <a:latin typeface="+mn-lt"/>
              <a:cs typeface="+mn-cs"/>
            </a:endParaRPr>
          </a:p>
        </p:txBody>
      </p:sp>
      <p:pic>
        <p:nvPicPr>
          <p:cNvPr id="17414" name="Picture 6"/>
          <p:cNvPicPr>
            <a:picLocks noChangeAspect="1" noChangeArrowheads="1"/>
          </p:cNvPicPr>
          <p:nvPr/>
        </p:nvPicPr>
        <p:blipFill>
          <a:blip r:embed="rId7" cstate="print"/>
          <a:srcRect/>
          <a:stretch>
            <a:fillRect/>
          </a:stretch>
        </p:blipFill>
        <p:spPr bwMode="auto">
          <a:xfrm>
            <a:off x="0" y="785813"/>
            <a:ext cx="1928813" cy="949325"/>
          </a:xfrm>
          <a:prstGeom prst="rect">
            <a:avLst/>
          </a:prstGeom>
          <a:noFill/>
          <a:ln w="9525">
            <a:noFill/>
            <a:miter lim="800000"/>
            <a:headEnd/>
            <a:tailEnd/>
          </a:ln>
        </p:spPr>
      </p:pic>
      <p:pic>
        <p:nvPicPr>
          <p:cNvPr id="17415" name="Picture 5"/>
          <p:cNvPicPr>
            <a:picLocks noChangeAspect="1" noChangeArrowheads="1"/>
          </p:cNvPicPr>
          <p:nvPr/>
        </p:nvPicPr>
        <p:blipFill>
          <a:blip r:embed="rId8" cstate="print"/>
          <a:srcRect/>
          <a:stretch>
            <a:fillRect/>
          </a:stretch>
        </p:blipFill>
        <p:spPr bwMode="auto">
          <a:xfrm>
            <a:off x="7786688" y="857250"/>
            <a:ext cx="920750" cy="928688"/>
          </a:xfrm>
          <a:prstGeom prst="rect">
            <a:avLst/>
          </a:prstGeom>
          <a:noFill/>
          <a:ln w="9525">
            <a:noFill/>
            <a:miter lim="800000"/>
            <a:headEnd/>
            <a:tailEnd/>
          </a:ln>
        </p:spPr>
      </p:pic>
      <p:sp>
        <p:nvSpPr>
          <p:cNvPr id="9" name="1 Título"/>
          <p:cNvSpPr>
            <a:spLocks noGrp="1"/>
          </p:cNvSpPr>
          <p:nvPr>
            <p:ph type="title"/>
          </p:nvPr>
        </p:nvSpPr>
        <p:spPr>
          <a:xfrm>
            <a:off x="285720" y="928670"/>
            <a:ext cx="8305800" cy="1143000"/>
          </a:xfrm>
        </p:spPr>
        <p:txBody>
          <a:bodyPr/>
          <a:lstStyle/>
          <a:p>
            <a:r>
              <a:rPr lang="en-US" sz="4000" dirty="0" err="1" smtClean="0"/>
              <a:t>Mapa</a:t>
            </a:r>
            <a:r>
              <a:rPr lang="en-US" sz="4000" dirty="0" smtClean="0"/>
              <a:t> de los </a:t>
            </a:r>
            <a:br>
              <a:rPr lang="en-US" sz="4000" dirty="0" smtClean="0"/>
            </a:br>
            <a:r>
              <a:rPr lang="en-US" sz="4000" dirty="0" err="1" smtClean="0"/>
              <a:t>procesos</a:t>
            </a:r>
            <a:r>
              <a:rPr lang="en-US" sz="4000" dirty="0" smtClean="0"/>
              <a:t> </a:t>
            </a:r>
            <a:r>
              <a:rPr lang="en-US" sz="4000" dirty="0" err="1" smtClean="0"/>
              <a:t>cognitivos</a:t>
            </a:r>
            <a:r>
              <a:rPr lang="en-US" sz="4000" dirty="0" smtClean="0"/>
              <a:t> </a:t>
            </a:r>
            <a:endParaRPr lang="es-ES" sz="40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a:xfrm>
            <a:off x="500063" y="1214438"/>
            <a:ext cx="8305800" cy="1143000"/>
          </a:xfrm>
        </p:spPr>
        <p:txBody>
          <a:bodyPr/>
          <a:lstStyle/>
          <a:p>
            <a:r>
              <a:rPr lang="es-MX" sz="3200" smtClean="0"/>
              <a:t>ESTILOS COGNITIVOS </a:t>
            </a:r>
            <a:br>
              <a:rPr lang="es-MX" sz="3200" smtClean="0"/>
            </a:br>
            <a:r>
              <a:rPr lang="es-MX" sz="3200" smtClean="0"/>
              <a:t>Y PROCESOS DE CONOCIMIENTO </a:t>
            </a:r>
            <a:r>
              <a:rPr lang="en-US" smtClean="0"/>
              <a:t/>
            </a:r>
            <a:br>
              <a:rPr lang="en-US" smtClean="0"/>
            </a:br>
            <a:endParaRPr lang="es-ES" smtClean="0"/>
          </a:p>
        </p:txBody>
      </p:sp>
      <p:sp>
        <p:nvSpPr>
          <p:cNvPr id="6" name="5 Marcador de número de diapositiva"/>
          <p:cNvSpPr>
            <a:spLocks noGrp="1"/>
          </p:cNvSpPr>
          <p:nvPr>
            <p:ph type="sldNum" sz="quarter" idx="12"/>
          </p:nvPr>
        </p:nvSpPr>
        <p:spPr/>
        <p:txBody>
          <a:bodyPr/>
          <a:lstStyle/>
          <a:p>
            <a:pPr>
              <a:defRPr/>
            </a:pPr>
            <a:fld id="{320C95FD-87A2-4023-81DC-575219E8BFDA}" type="slidenum">
              <a:rPr lang="en-US" smtClean="0"/>
              <a:pPr>
                <a:defRPr/>
              </a:pPr>
              <a:t>19</a:t>
            </a:fld>
            <a:endParaRPr lang="en-US"/>
          </a:p>
        </p:txBody>
      </p:sp>
      <p:graphicFrame>
        <p:nvGraphicFramePr>
          <p:cNvPr id="7" name="Table 8"/>
          <p:cNvGraphicFramePr>
            <a:graphicFrameLocks noGrp="1"/>
          </p:cNvGraphicFramePr>
          <p:nvPr/>
        </p:nvGraphicFramePr>
        <p:xfrm>
          <a:off x="928688" y="2214563"/>
          <a:ext cx="7215239" cy="3500463"/>
        </p:xfrm>
        <a:graphic>
          <a:graphicData uri="http://schemas.openxmlformats.org/drawingml/2006/table">
            <a:tbl>
              <a:tblPr/>
              <a:tblGrid>
                <a:gridCol w="2023057"/>
                <a:gridCol w="2596091"/>
                <a:gridCol w="2596091"/>
              </a:tblGrid>
              <a:tr h="373720">
                <a:tc rowSpan="2">
                  <a:txBody>
                    <a:bodyPr/>
                    <a:lstStyle/>
                    <a:p>
                      <a:pPr marL="0" marR="0" algn="ctr">
                        <a:lnSpc>
                          <a:spcPct val="115000"/>
                        </a:lnSpc>
                        <a:spcBef>
                          <a:spcPts val="0"/>
                        </a:spcBef>
                        <a:spcAft>
                          <a:spcPts val="0"/>
                        </a:spcAft>
                      </a:pPr>
                      <a:r>
                        <a:rPr lang="es-MX" sz="900" b="1" dirty="0">
                          <a:latin typeface="Arial"/>
                          <a:ea typeface="Times New Roman"/>
                          <a:cs typeface="Times New Roman"/>
                        </a:rPr>
                        <a:t>ESTILOS COGNITIVOS</a:t>
                      </a:r>
                      <a:endParaRPr lang="en-US" sz="900" dirty="0">
                        <a:latin typeface="Calibri"/>
                        <a:ea typeface="Calibri"/>
                        <a:cs typeface="Times New Roman"/>
                      </a:endParaRPr>
                    </a:p>
                  </a:txBody>
                  <a:tcPr marL="53030" marR="53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s-MX" sz="900" b="1">
                          <a:latin typeface="Arial"/>
                          <a:ea typeface="Times New Roman"/>
                          <a:cs typeface="Times New Roman"/>
                        </a:rPr>
                        <a:t>PROCESOS DE CONOCIMIENTO</a:t>
                      </a:r>
                      <a:endParaRPr lang="en-US" sz="900">
                        <a:latin typeface="Calibri"/>
                        <a:ea typeface="Calibri"/>
                        <a:cs typeface="Times New Roman"/>
                      </a:endParaRPr>
                    </a:p>
                  </a:txBody>
                  <a:tcPr marL="53030" marR="53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73720">
                <a:tc vMerge="1">
                  <a:txBody>
                    <a:bodyPr/>
                    <a:lstStyle/>
                    <a:p>
                      <a:endParaRPr lang="en-US"/>
                    </a:p>
                  </a:txBody>
                  <a:tcPr/>
                </a:tc>
                <a:tc>
                  <a:txBody>
                    <a:bodyPr/>
                    <a:lstStyle/>
                    <a:p>
                      <a:pPr marL="0" marR="0">
                        <a:lnSpc>
                          <a:spcPct val="115000"/>
                        </a:lnSpc>
                        <a:spcBef>
                          <a:spcPts val="0"/>
                        </a:spcBef>
                        <a:spcAft>
                          <a:spcPts val="0"/>
                        </a:spcAft>
                      </a:pPr>
                      <a:r>
                        <a:rPr lang="es-MX" sz="900">
                          <a:latin typeface="Arial"/>
                          <a:ea typeface="Times New Roman"/>
                          <a:cs typeface="Times New Roman"/>
                        </a:rPr>
                        <a:t>ESTRATEGIAS MENTALES</a:t>
                      </a:r>
                      <a:endParaRPr lang="en-US" sz="900">
                        <a:latin typeface="Calibri"/>
                        <a:ea typeface="Calibri"/>
                        <a:cs typeface="Times New Roman"/>
                      </a:endParaRPr>
                    </a:p>
                  </a:txBody>
                  <a:tcPr marL="53030" marR="53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900">
                          <a:latin typeface="Arial"/>
                          <a:ea typeface="Times New Roman"/>
                          <a:cs typeface="Times New Roman"/>
                        </a:rPr>
                        <a:t>ESTRUCTURAS DE RAZONAMIENTO</a:t>
                      </a:r>
                      <a:endParaRPr lang="en-US" sz="900">
                        <a:latin typeface="Calibri"/>
                        <a:ea typeface="Calibri"/>
                        <a:cs typeface="Times New Roman"/>
                      </a:endParaRPr>
                    </a:p>
                  </a:txBody>
                  <a:tcPr marL="53030" marR="53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7439">
                <a:tc>
                  <a:txBody>
                    <a:bodyPr/>
                    <a:lstStyle/>
                    <a:p>
                      <a:pPr marL="0" marR="0">
                        <a:lnSpc>
                          <a:spcPct val="115000"/>
                        </a:lnSpc>
                        <a:spcBef>
                          <a:spcPts val="0"/>
                        </a:spcBef>
                        <a:spcAft>
                          <a:spcPts val="0"/>
                        </a:spcAft>
                      </a:pPr>
                      <a:r>
                        <a:rPr lang="es-MX" sz="900">
                          <a:latin typeface="Arial"/>
                          <a:ea typeface="Times New Roman"/>
                          <a:cs typeface="Times New Roman"/>
                        </a:rPr>
                        <a:t>ESTILO PRACTICO</a:t>
                      </a:r>
                      <a:endParaRPr lang="en-US" sz="900">
                        <a:latin typeface="Calibri"/>
                        <a:ea typeface="Calibri"/>
                        <a:cs typeface="Times New Roman"/>
                      </a:endParaRPr>
                    </a:p>
                  </a:txBody>
                  <a:tcPr marL="53030" marR="53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900">
                          <a:latin typeface="Arial"/>
                          <a:ea typeface="Times New Roman"/>
                          <a:cs typeface="Times New Roman"/>
                        </a:rPr>
                        <a:t>ACTUAR Y MEMORIZAR</a:t>
                      </a:r>
                      <a:endParaRPr lang="en-US" sz="900">
                        <a:latin typeface="Calibri"/>
                        <a:ea typeface="Calibri"/>
                        <a:cs typeface="Times New Roman"/>
                      </a:endParaRPr>
                    </a:p>
                  </a:txBody>
                  <a:tcPr marL="53030" marR="53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900">
                          <a:latin typeface="Arial"/>
                          <a:ea typeface="Times New Roman"/>
                          <a:cs typeface="Times New Roman"/>
                        </a:rPr>
                        <a:t>ASOCIACION CAUSA-EFECTO SECUENCIAL </a:t>
                      </a:r>
                      <a:endParaRPr lang="en-US" sz="900">
                        <a:latin typeface="Calibri"/>
                        <a:ea typeface="Calibri"/>
                        <a:cs typeface="Times New Roman"/>
                      </a:endParaRPr>
                    </a:p>
                  </a:txBody>
                  <a:tcPr marL="53030" marR="53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8145">
                <a:tc>
                  <a:txBody>
                    <a:bodyPr/>
                    <a:lstStyle/>
                    <a:p>
                      <a:pPr marL="0" marR="0">
                        <a:lnSpc>
                          <a:spcPct val="115000"/>
                        </a:lnSpc>
                        <a:spcBef>
                          <a:spcPts val="0"/>
                        </a:spcBef>
                        <a:spcAft>
                          <a:spcPts val="0"/>
                        </a:spcAft>
                      </a:pPr>
                      <a:r>
                        <a:rPr lang="es-MX" sz="900" dirty="0">
                          <a:latin typeface="Arial"/>
                          <a:ea typeface="Times New Roman"/>
                          <a:cs typeface="Times New Roman"/>
                        </a:rPr>
                        <a:t>ESTILO RACIONAL</a:t>
                      </a:r>
                      <a:endParaRPr lang="en-US" sz="900" dirty="0">
                        <a:latin typeface="Calibri"/>
                        <a:ea typeface="Calibri"/>
                        <a:cs typeface="Times New Roman"/>
                      </a:endParaRPr>
                    </a:p>
                  </a:txBody>
                  <a:tcPr marL="53030" marR="53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900" dirty="0">
                          <a:latin typeface="Arial"/>
                          <a:ea typeface="Times New Roman"/>
                          <a:cs typeface="Times New Roman"/>
                        </a:rPr>
                        <a:t>ENTENDER</a:t>
                      </a:r>
                      <a:endParaRPr lang="en-US" sz="900" dirty="0">
                        <a:latin typeface="Calibri"/>
                        <a:ea typeface="Calibri"/>
                        <a:cs typeface="Times New Roman"/>
                      </a:endParaRPr>
                    </a:p>
                    <a:p>
                      <a:pPr marL="0" marR="0">
                        <a:lnSpc>
                          <a:spcPct val="115000"/>
                        </a:lnSpc>
                        <a:spcBef>
                          <a:spcPts val="0"/>
                        </a:spcBef>
                        <a:spcAft>
                          <a:spcPts val="0"/>
                        </a:spcAft>
                      </a:pPr>
                      <a:r>
                        <a:rPr lang="es-MX" sz="900" dirty="0">
                          <a:latin typeface="Arial"/>
                          <a:ea typeface="Times New Roman"/>
                          <a:cs typeface="Times New Roman"/>
                        </a:rPr>
                        <a:t>META-PENSAR</a:t>
                      </a:r>
                      <a:endParaRPr lang="en-US" sz="900" dirty="0">
                        <a:latin typeface="Calibri"/>
                        <a:ea typeface="Calibri"/>
                        <a:cs typeface="Times New Roman"/>
                      </a:endParaRPr>
                    </a:p>
                  </a:txBody>
                  <a:tcPr marL="53030" marR="53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900" dirty="0">
                          <a:latin typeface="Arial"/>
                          <a:ea typeface="Times New Roman"/>
                          <a:cs typeface="Times New Roman"/>
                        </a:rPr>
                        <a:t>CLASIFICACION ANALITICA</a:t>
                      </a:r>
                      <a:endParaRPr lang="en-US" sz="900" dirty="0">
                        <a:latin typeface="Calibri"/>
                        <a:ea typeface="Calibri"/>
                        <a:cs typeface="Times New Roman"/>
                      </a:endParaRPr>
                    </a:p>
                    <a:p>
                      <a:pPr marL="0" marR="0">
                        <a:lnSpc>
                          <a:spcPct val="115000"/>
                        </a:lnSpc>
                        <a:spcBef>
                          <a:spcPts val="0"/>
                        </a:spcBef>
                        <a:spcAft>
                          <a:spcPts val="0"/>
                        </a:spcAft>
                      </a:pPr>
                      <a:r>
                        <a:rPr lang="es-MX" sz="900" dirty="0">
                          <a:latin typeface="Arial"/>
                          <a:ea typeface="Times New Roman"/>
                          <a:cs typeface="Times New Roman"/>
                        </a:rPr>
                        <a:t>CLASIFICACION SINTETICA Y RAZONAMIENTO INTROSPECTIVO </a:t>
                      </a:r>
                      <a:endParaRPr lang="en-US" sz="900" dirty="0">
                        <a:latin typeface="Calibri"/>
                        <a:ea typeface="Calibri"/>
                        <a:cs typeface="Times New Roman"/>
                      </a:endParaRPr>
                    </a:p>
                  </a:txBody>
                  <a:tcPr marL="53030" marR="53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7439">
                <a:tc>
                  <a:txBody>
                    <a:bodyPr/>
                    <a:lstStyle/>
                    <a:p>
                      <a:pPr marL="0" marR="0">
                        <a:lnSpc>
                          <a:spcPct val="115000"/>
                        </a:lnSpc>
                        <a:spcBef>
                          <a:spcPts val="0"/>
                        </a:spcBef>
                        <a:spcAft>
                          <a:spcPts val="0"/>
                        </a:spcAft>
                      </a:pPr>
                      <a:r>
                        <a:rPr lang="es-MX" sz="900">
                          <a:latin typeface="Arial"/>
                          <a:ea typeface="Times New Roman"/>
                          <a:cs typeface="Times New Roman"/>
                        </a:rPr>
                        <a:t>ESTILO CREATIVO</a:t>
                      </a:r>
                      <a:endParaRPr lang="en-US" sz="900">
                        <a:latin typeface="Calibri"/>
                        <a:ea typeface="Calibri"/>
                        <a:cs typeface="Times New Roman"/>
                      </a:endParaRPr>
                    </a:p>
                  </a:txBody>
                  <a:tcPr marL="53030" marR="53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900" dirty="0">
                          <a:latin typeface="Arial"/>
                          <a:ea typeface="Times New Roman"/>
                          <a:cs typeface="Times New Roman"/>
                        </a:rPr>
                        <a:t>INTUIR</a:t>
                      </a:r>
                      <a:endParaRPr lang="en-US" sz="900" dirty="0">
                        <a:latin typeface="Calibri"/>
                        <a:ea typeface="Calibri"/>
                        <a:cs typeface="Times New Roman"/>
                      </a:endParaRPr>
                    </a:p>
                    <a:p>
                      <a:pPr marL="0" marR="0">
                        <a:lnSpc>
                          <a:spcPct val="115000"/>
                        </a:lnSpc>
                        <a:spcBef>
                          <a:spcPts val="0"/>
                        </a:spcBef>
                        <a:spcAft>
                          <a:spcPts val="0"/>
                        </a:spcAft>
                      </a:pPr>
                      <a:r>
                        <a:rPr lang="es-MX" sz="900" dirty="0">
                          <a:latin typeface="Arial"/>
                          <a:ea typeface="Times New Roman"/>
                          <a:cs typeface="Times New Roman"/>
                        </a:rPr>
                        <a:t>IDEAR</a:t>
                      </a:r>
                      <a:endParaRPr lang="en-US" sz="900" dirty="0">
                        <a:latin typeface="Calibri"/>
                        <a:ea typeface="Calibri"/>
                        <a:cs typeface="Times New Roman"/>
                      </a:endParaRPr>
                    </a:p>
                  </a:txBody>
                  <a:tcPr marL="53030" marR="53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MX" sz="900" dirty="0">
                          <a:latin typeface="Arial"/>
                          <a:ea typeface="Times New Roman"/>
                          <a:cs typeface="Times New Roman"/>
                        </a:rPr>
                        <a:t>ASOCIACION GLOBAL</a:t>
                      </a:r>
                      <a:endParaRPr lang="en-US" sz="900" dirty="0">
                        <a:latin typeface="Calibri"/>
                        <a:ea typeface="Calibri"/>
                        <a:cs typeface="Times New Roman"/>
                      </a:endParaRPr>
                    </a:p>
                    <a:p>
                      <a:pPr marL="0" marR="0">
                        <a:lnSpc>
                          <a:spcPct val="115000"/>
                        </a:lnSpc>
                        <a:spcBef>
                          <a:spcPts val="0"/>
                        </a:spcBef>
                        <a:spcAft>
                          <a:spcPts val="0"/>
                        </a:spcAft>
                      </a:pPr>
                      <a:r>
                        <a:rPr lang="es-MX" sz="900" dirty="0">
                          <a:latin typeface="Arial"/>
                          <a:ea typeface="Times New Roman"/>
                          <a:cs typeface="Times New Roman"/>
                        </a:rPr>
                        <a:t>RAZONAMIENTO HIPOTETICO</a:t>
                      </a:r>
                      <a:endParaRPr lang="en-US" sz="900" dirty="0">
                        <a:latin typeface="Calibri"/>
                        <a:ea typeface="Calibri"/>
                        <a:cs typeface="Times New Roman"/>
                      </a:endParaRPr>
                    </a:p>
                  </a:txBody>
                  <a:tcPr marL="53030" marR="53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Marcador de pie de página"/>
          <p:cNvSpPr txBox="1">
            <a:spLocks/>
          </p:cNvSpPr>
          <p:nvPr/>
        </p:nvSpPr>
        <p:spPr bwMode="auto">
          <a:xfrm>
            <a:off x="3071813" y="6072188"/>
            <a:ext cx="2895600" cy="476250"/>
          </a:xfrm>
          <a:prstGeom prst="rect">
            <a:avLst/>
          </a:prstGeom>
          <a:noFill/>
          <a:ln w="9525">
            <a:noFill/>
            <a:miter lim="800000"/>
            <a:headEnd/>
            <a:tailEnd/>
          </a:ln>
          <a:effectLst/>
        </p:spPr>
        <p:txBody>
          <a:bodyPr/>
          <a:lstStyle/>
          <a:p>
            <a:pPr algn="ctr">
              <a:defRPr/>
            </a:pPr>
            <a:r>
              <a:rPr lang="en-US" sz="1400" dirty="0">
                <a:solidFill>
                  <a:srgbClr val="000066"/>
                </a:solidFill>
                <a:latin typeface="+mn-lt"/>
                <a:cs typeface="+mn-cs"/>
              </a:rPr>
              <a:t>Susana Arias, Patricia Villarreal, Melissa </a:t>
            </a:r>
            <a:r>
              <a:rPr lang="en-US" sz="1400" dirty="0" err="1">
                <a:solidFill>
                  <a:srgbClr val="000066"/>
                </a:solidFill>
                <a:latin typeface="+mn-lt"/>
                <a:cs typeface="+mn-cs"/>
              </a:rPr>
              <a:t>Palomo</a:t>
            </a:r>
            <a:r>
              <a:rPr lang="en-US" sz="1400" dirty="0">
                <a:solidFill>
                  <a:srgbClr val="000066"/>
                </a:solidFill>
                <a:latin typeface="+mn-lt"/>
                <a:cs typeface="+mn-cs"/>
              </a:rPr>
              <a:t>, Jessica </a:t>
            </a:r>
            <a:r>
              <a:rPr lang="en-US" sz="1400" dirty="0" err="1">
                <a:solidFill>
                  <a:srgbClr val="000066"/>
                </a:solidFill>
                <a:latin typeface="+mn-lt"/>
                <a:cs typeface="+mn-cs"/>
              </a:rPr>
              <a:t>Terrazas</a:t>
            </a:r>
            <a:endParaRPr lang="en-US" sz="1400" dirty="0">
              <a:solidFill>
                <a:srgbClr val="000066"/>
              </a:solidFill>
              <a:latin typeface="+mn-lt"/>
              <a:cs typeface="+mn-cs"/>
            </a:endParaRPr>
          </a:p>
          <a:p>
            <a:pPr algn="ctr">
              <a:defRPr/>
            </a:pPr>
            <a:r>
              <a:rPr lang="en-US" sz="1400" dirty="0">
                <a:solidFill>
                  <a:srgbClr val="000066"/>
                </a:solidFill>
                <a:latin typeface="+mn-lt"/>
                <a:cs typeface="+mn-cs"/>
              </a:rPr>
              <a:t>Prof. </a:t>
            </a:r>
            <a:r>
              <a:rPr lang="en-US" sz="1400" dirty="0" err="1">
                <a:solidFill>
                  <a:srgbClr val="000066"/>
                </a:solidFill>
                <a:latin typeface="+mn-lt"/>
                <a:cs typeface="+mn-cs"/>
              </a:rPr>
              <a:t>Fausto</a:t>
            </a:r>
            <a:r>
              <a:rPr lang="en-US" sz="1400" dirty="0">
                <a:solidFill>
                  <a:srgbClr val="000066"/>
                </a:solidFill>
                <a:latin typeface="+mn-lt"/>
                <a:cs typeface="+mn-cs"/>
              </a:rPr>
              <a:t> </a:t>
            </a:r>
            <a:r>
              <a:rPr lang="en-US" sz="1400" dirty="0" err="1">
                <a:solidFill>
                  <a:srgbClr val="000066"/>
                </a:solidFill>
                <a:latin typeface="+mn-lt"/>
                <a:cs typeface="+mn-cs"/>
              </a:rPr>
              <a:t>Presutti</a:t>
            </a:r>
            <a:endParaRPr lang="en-US" sz="1400" dirty="0">
              <a:solidFill>
                <a:srgbClr val="000066"/>
              </a:solidFill>
              <a:latin typeface="+mn-lt"/>
              <a:cs typeface="+mn-cs"/>
            </a:endParaRPr>
          </a:p>
        </p:txBody>
      </p:sp>
      <p:pic>
        <p:nvPicPr>
          <p:cNvPr id="18461" name="Picture 6"/>
          <p:cNvPicPr>
            <a:picLocks noChangeAspect="1" noChangeArrowheads="1"/>
          </p:cNvPicPr>
          <p:nvPr/>
        </p:nvPicPr>
        <p:blipFill>
          <a:blip r:embed="rId2" cstate="print"/>
          <a:srcRect/>
          <a:stretch>
            <a:fillRect/>
          </a:stretch>
        </p:blipFill>
        <p:spPr bwMode="auto">
          <a:xfrm>
            <a:off x="0" y="571500"/>
            <a:ext cx="1928813" cy="949325"/>
          </a:xfrm>
          <a:prstGeom prst="rect">
            <a:avLst/>
          </a:prstGeom>
          <a:noFill/>
          <a:ln w="9525">
            <a:noFill/>
            <a:miter lim="800000"/>
            <a:headEnd/>
            <a:tailEnd/>
          </a:ln>
        </p:spPr>
      </p:pic>
      <p:pic>
        <p:nvPicPr>
          <p:cNvPr id="18462" name="Picture 5"/>
          <p:cNvPicPr>
            <a:picLocks noChangeAspect="1" noChangeArrowheads="1"/>
          </p:cNvPicPr>
          <p:nvPr/>
        </p:nvPicPr>
        <p:blipFill>
          <a:blip r:embed="rId3" cstate="print"/>
          <a:srcRect/>
          <a:stretch>
            <a:fillRect/>
          </a:stretch>
        </p:blipFill>
        <p:spPr bwMode="auto">
          <a:xfrm>
            <a:off x="7929563" y="571500"/>
            <a:ext cx="920750" cy="928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quarter" idx="10"/>
          </p:nvPr>
        </p:nvSpPr>
        <p:spPr/>
        <p:txBody>
          <a:bodyPr/>
          <a:lstStyle/>
          <a:p>
            <a:pPr>
              <a:defRPr/>
            </a:pPr>
            <a:fld id="{B03DF994-E16B-49CF-9469-46D2D0E117AC}" type="datetime1">
              <a:rPr lang="en-US"/>
              <a:pPr>
                <a:defRPr/>
              </a:pPr>
              <a:t>8/3/2010</a:t>
            </a:fld>
            <a:endParaRPr lang="en-US"/>
          </a:p>
        </p:txBody>
      </p:sp>
      <p:sp>
        <p:nvSpPr>
          <p:cNvPr id="6" name="5 Marcador de número de diapositiva"/>
          <p:cNvSpPr>
            <a:spLocks noGrp="1"/>
          </p:cNvSpPr>
          <p:nvPr>
            <p:ph type="sldNum" sz="quarter" idx="12"/>
          </p:nvPr>
        </p:nvSpPr>
        <p:spPr/>
        <p:txBody>
          <a:bodyPr/>
          <a:lstStyle/>
          <a:p>
            <a:pPr>
              <a:defRPr/>
            </a:pPr>
            <a:fld id="{3D97D520-7A30-4095-9D79-2E7BA60FEAB3}" type="slidenum">
              <a:rPr lang="en-US"/>
              <a:pPr>
                <a:defRPr/>
              </a:pPr>
              <a:t>2</a:t>
            </a:fld>
            <a:endParaRPr lang="en-US" dirty="0"/>
          </a:p>
        </p:txBody>
      </p:sp>
      <p:sp>
        <p:nvSpPr>
          <p:cNvPr id="4100" name="Rectangle 2"/>
          <p:cNvSpPr>
            <a:spLocks noGrp="1" noChangeArrowheads="1"/>
          </p:cNvSpPr>
          <p:nvPr>
            <p:ph type="title"/>
          </p:nvPr>
        </p:nvSpPr>
        <p:spPr/>
        <p:txBody>
          <a:bodyPr/>
          <a:lstStyle/>
          <a:p>
            <a:r>
              <a:rPr lang="es-ES" dirty="0" smtClean="0"/>
              <a:t>Índice </a:t>
            </a:r>
          </a:p>
        </p:txBody>
      </p:sp>
      <p:sp>
        <p:nvSpPr>
          <p:cNvPr id="4101" name="Rectangle 3"/>
          <p:cNvSpPr>
            <a:spLocks noGrp="1" noChangeArrowheads="1"/>
          </p:cNvSpPr>
          <p:nvPr>
            <p:ph type="body" idx="1"/>
          </p:nvPr>
        </p:nvSpPr>
        <p:spPr/>
        <p:txBody>
          <a:bodyPr/>
          <a:lstStyle/>
          <a:p>
            <a:pPr>
              <a:buFontTx/>
              <a:buNone/>
            </a:pPr>
            <a:endParaRPr lang="es-ES" dirty="0" smtClean="0"/>
          </a:p>
          <a:p>
            <a:pPr>
              <a:buFontTx/>
              <a:buNone/>
            </a:pPr>
            <a:endParaRPr lang="es-ES" dirty="0" smtClean="0"/>
          </a:p>
        </p:txBody>
      </p:sp>
      <p:pic>
        <p:nvPicPr>
          <p:cNvPr id="4102" name="Picture 6"/>
          <p:cNvPicPr>
            <a:picLocks noChangeAspect="1" noChangeArrowheads="1"/>
          </p:cNvPicPr>
          <p:nvPr/>
        </p:nvPicPr>
        <p:blipFill>
          <a:blip r:embed="rId2" cstate="print"/>
          <a:srcRect/>
          <a:stretch>
            <a:fillRect/>
          </a:stretch>
        </p:blipFill>
        <p:spPr bwMode="auto">
          <a:xfrm>
            <a:off x="285750" y="928688"/>
            <a:ext cx="2212975" cy="984250"/>
          </a:xfrm>
          <a:prstGeom prst="rect">
            <a:avLst/>
          </a:prstGeom>
          <a:noFill/>
          <a:ln w="9525">
            <a:noFill/>
            <a:miter lim="800000"/>
            <a:headEnd/>
            <a:tailEnd/>
          </a:ln>
        </p:spPr>
      </p:pic>
      <p:pic>
        <p:nvPicPr>
          <p:cNvPr id="4103" name="Picture 5"/>
          <p:cNvPicPr>
            <a:picLocks noChangeAspect="1" noChangeArrowheads="1"/>
          </p:cNvPicPr>
          <p:nvPr/>
        </p:nvPicPr>
        <p:blipFill>
          <a:blip r:embed="rId3" cstate="print"/>
          <a:srcRect/>
          <a:stretch>
            <a:fillRect/>
          </a:stretch>
        </p:blipFill>
        <p:spPr bwMode="auto">
          <a:xfrm>
            <a:off x="7786688" y="928688"/>
            <a:ext cx="1001712" cy="1009650"/>
          </a:xfrm>
          <a:prstGeom prst="rect">
            <a:avLst/>
          </a:prstGeom>
          <a:noFill/>
          <a:ln w="9525">
            <a:noFill/>
            <a:miter lim="800000"/>
            <a:headEnd/>
            <a:tailEnd/>
          </a:ln>
        </p:spPr>
      </p:pic>
      <p:sp>
        <p:nvSpPr>
          <p:cNvPr id="9" name="4 Marcador de pie de página"/>
          <p:cNvSpPr>
            <a:spLocks noGrp="1"/>
          </p:cNvSpPr>
          <p:nvPr>
            <p:ph type="ftr" sz="quarter" idx="11"/>
          </p:nvPr>
        </p:nvSpPr>
        <p:spPr>
          <a:xfrm>
            <a:off x="3143250" y="6072188"/>
            <a:ext cx="2895600" cy="476250"/>
          </a:xfrm>
        </p:spPr>
        <p:txBody>
          <a:bodyPr/>
          <a:lstStyle/>
          <a:p>
            <a:pPr>
              <a:defRPr/>
            </a:pPr>
            <a:r>
              <a:rPr lang="en-US" dirty="0" smtClean="0"/>
              <a:t>Susana Arias, Patricia Villarreal, Melissa </a:t>
            </a:r>
            <a:r>
              <a:rPr lang="en-US" dirty="0" err="1" smtClean="0"/>
              <a:t>Palomo</a:t>
            </a:r>
            <a:r>
              <a:rPr lang="en-US" dirty="0" smtClean="0"/>
              <a:t>, Jessica </a:t>
            </a:r>
            <a:r>
              <a:rPr lang="en-US" dirty="0" err="1" smtClean="0"/>
              <a:t>Terrazas</a:t>
            </a:r>
            <a:endParaRPr lang="en-US" dirty="0" smtClean="0"/>
          </a:p>
          <a:p>
            <a:pPr>
              <a:defRPr/>
            </a:pPr>
            <a:r>
              <a:rPr lang="en-US" dirty="0" smtClean="0"/>
              <a:t>Prof. </a:t>
            </a:r>
            <a:r>
              <a:rPr lang="en-US" dirty="0" err="1" smtClean="0"/>
              <a:t>Fausto</a:t>
            </a:r>
            <a:r>
              <a:rPr lang="en-US" dirty="0" smtClean="0"/>
              <a:t> </a:t>
            </a:r>
            <a:r>
              <a:rPr lang="en-US" dirty="0" err="1" smtClean="0"/>
              <a:t>Presutti</a:t>
            </a:r>
            <a:endParaRPr lang="en-US" dirty="0"/>
          </a:p>
        </p:txBody>
      </p:sp>
      <p:sp>
        <p:nvSpPr>
          <p:cNvPr id="4105" name="10 CuadroTexto"/>
          <p:cNvSpPr txBox="1">
            <a:spLocks noChangeArrowheads="1"/>
          </p:cNvSpPr>
          <p:nvPr/>
        </p:nvSpPr>
        <p:spPr bwMode="auto">
          <a:xfrm>
            <a:off x="500063" y="2214563"/>
            <a:ext cx="7929562" cy="4093428"/>
          </a:xfrm>
          <a:prstGeom prst="rect">
            <a:avLst/>
          </a:prstGeom>
          <a:noFill/>
          <a:ln w="9525">
            <a:noFill/>
            <a:miter lim="800000"/>
            <a:headEnd/>
            <a:tailEnd/>
          </a:ln>
        </p:spPr>
        <p:txBody>
          <a:bodyPr>
            <a:spAutoFit/>
          </a:bodyPr>
          <a:lstStyle/>
          <a:p>
            <a:r>
              <a:rPr lang="es-ES" sz="2000" dirty="0"/>
              <a:t>Introducción							</a:t>
            </a:r>
            <a:r>
              <a:rPr lang="es-ES" sz="2000" dirty="0" smtClean="0"/>
              <a:t>5</a:t>
            </a:r>
            <a:endParaRPr lang="es-ES" sz="2000" dirty="0"/>
          </a:p>
          <a:p>
            <a:r>
              <a:rPr lang="es-ES" sz="2000" dirty="0" smtClean="0"/>
              <a:t>PARTE 1: MODELO TEÓRICO					6</a:t>
            </a:r>
          </a:p>
          <a:p>
            <a:r>
              <a:rPr lang="es-ES" sz="2000" dirty="0" smtClean="0"/>
              <a:t>Ámbitos </a:t>
            </a:r>
            <a:r>
              <a:rPr lang="es-ES" sz="2000" dirty="0"/>
              <a:t>del Universo Mental					</a:t>
            </a:r>
            <a:r>
              <a:rPr lang="es-ES" sz="2000" dirty="0" smtClean="0"/>
              <a:t>7</a:t>
            </a:r>
            <a:endParaRPr lang="es-ES" sz="2000" dirty="0"/>
          </a:p>
          <a:p>
            <a:r>
              <a:rPr lang="es-ES" sz="2000" dirty="0"/>
              <a:t>Ámbitos de la Actividad Mental					</a:t>
            </a:r>
            <a:r>
              <a:rPr lang="es-ES" sz="2000" dirty="0" smtClean="0"/>
              <a:t>8</a:t>
            </a:r>
            <a:endParaRPr lang="es-ES" sz="2000" dirty="0"/>
          </a:p>
          <a:p>
            <a:r>
              <a:rPr lang="es-ES" sz="2000" dirty="0"/>
              <a:t>Universo Mental del sujeto					</a:t>
            </a:r>
            <a:r>
              <a:rPr lang="es-ES" sz="2000" dirty="0" smtClean="0"/>
              <a:t>9</a:t>
            </a:r>
            <a:endParaRPr lang="es-ES" sz="2000" dirty="0"/>
          </a:p>
          <a:p>
            <a:r>
              <a:rPr lang="es-ES" sz="2000" dirty="0"/>
              <a:t>Mapa Cognitivo							</a:t>
            </a:r>
            <a:r>
              <a:rPr lang="es-ES" sz="2000" dirty="0" smtClean="0"/>
              <a:t>10</a:t>
            </a:r>
            <a:endParaRPr lang="es-ES" sz="2000" dirty="0"/>
          </a:p>
          <a:p>
            <a:r>
              <a:rPr lang="es-ES" sz="2000" dirty="0"/>
              <a:t>Esquemas de estructuras cerebrales				</a:t>
            </a:r>
            <a:r>
              <a:rPr lang="es-ES" sz="2000" dirty="0" smtClean="0"/>
              <a:t>14</a:t>
            </a:r>
            <a:endParaRPr lang="es-ES" sz="2000" dirty="0"/>
          </a:p>
          <a:p>
            <a:r>
              <a:rPr lang="es-ES" sz="2000" dirty="0"/>
              <a:t>Mapa de los procesos cognitivos				</a:t>
            </a:r>
            <a:r>
              <a:rPr lang="es-ES" sz="2000" dirty="0" smtClean="0"/>
              <a:t>15</a:t>
            </a:r>
            <a:endParaRPr lang="es-ES" sz="2000" dirty="0"/>
          </a:p>
          <a:p>
            <a:r>
              <a:rPr lang="es-ES" sz="2000" dirty="0"/>
              <a:t>Estilos Cognitivas y Procesos de Conocimiento			</a:t>
            </a:r>
            <a:r>
              <a:rPr lang="es-ES" sz="2000" dirty="0" smtClean="0"/>
              <a:t>19</a:t>
            </a:r>
            <a:endParaRPr lang="es-ES" sz="2000" dirty="0"/>
          </a:p>
          <a:p>
            <a:r>
              <a:rPr lang="es-ES" sz="2000" dirty="0" smtClean="0"/>
              <a:t>PARTE 2: TEST DE SUCESIÓN LÓGICA DE FIGURAS		20</a:t>
            </a:r>
          </a:p>
          <a:p>
            <a:r>
              <a:rPr lang="es-ES" sz="2000" dirty="0" smtClean="0"/>
              <a:t>Respuestas globales del Test de </a:t>
            </a:r>
          </a:p>
          <a:p>
            <a:r>
              <a:rPr lang="es-ES" sz="2000" dirty="0" smtClean="0"/>
              <a:t>Sucesión Lógica de Figuras					23</a:t>
            </a:r>
          </a:p>
          <a:p>
            <a:r>
              <a:rPr lang="es-ES" sz="2000" dirty="0" smtClean="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071678"/>
            <a:ext cx="8305800" cy="1143000"/>
          </a:xfrm>
        </p:spPr>
        <p:txBody>
          <a:bodyPr/>
          <a:lstStyle/>
          <a:p>
            <a:r>
              <a:rPr lang="es-ES" dirty="0" smtClean="0"/>
              <a:t>PARTE 2</a:t>
            </a:r>
            <a:br>
              <a:rPr lang="es-ES" dirty="0" smtClean="0"/>
            </a:br>
            <a:r>
              <a:rPr lang="es-ES" dirty="0" smtClean="0"/>
              <a:t/>
            </a:r>
            <a:br>
              <a:rPr lang="es-ES" dirty="0" smtClean="0"/>
            </a:br>
            <a:r>
              <a:rPr lang="es-ES" dirty="0" smtClean="0"/>
              <a:t/>
            </a:r>
            <a:br>
              <a:rPr lang="es-ES" dirty="0" smtClean="0"/>
            </a:br>
            <a:r>
              <a:rPr lang="es-ES" dirty="0" smtClean="0"/>
              <a:t>TEST DE SUCESIÓN LÓGICA DE FIGURAS</a:t>
            </a:r>
            <a:endParaRPr lang="es-ES" dirty="0"/>
          </a:p>
        </p:txBody>
      </p:sp>
      <p:sp>
        <p:nvSpPr>
          <p:cNvPr id="4" name="3 Marcador de fecha"/>
          <p:cNvSpPr>
            <a:spLocks noGrp="1"/>
          </p:cNvSpPr>
          <p:nvPr>
            <p:ph type="dt" sz="half" idx="10"/>
          </p:nvPr>
        </p:nvSpPr>
        <p:spPr/>
        <p:txBody>
          <a:bodyPr/>
          <a:lstStyle/>
          <a:p>
            <a:pPr>
              <a:defRPr/>
            </a:pPr>
            <a:fld id="{7FFFC10B-B3A7-49BE-9360-C6E12BC0FD6A}" type="datetime1">
              <a:rPr lang="en-US" smtClean="0"/>
              <a:pPr>
                <a:defRPr/>
              </a:pPr>
              <a:t>8/3/2010</a:t>
            </a:fld>
            <a:endParaRPr lang="en-US"/>
          </a:p>
        </p:txBody>
      </p:sp>
      <p:sp>
        <p:nvSpPr>
          <p:cNvPr id="6" name="5 Marcador de número de diapositiva"/>
          <p:cNvSpPr>
            <a:spLocks noGrp="1"/>
          </p:cNvSpPr>
          <p:nvPr>
            <p:ph type="sldNum" sz="quarter" idx="12"/>
          </p:nvPr>
        </p:nvSpPr>
        <p:spPr/>
        <p:txBody>
          <a:bodyPr/>
          <a:lstStyle/>
          <a:p>
            <a:pPr>
              <a:defRPr/>
            </a:pPr>
            <a:fld id="{CD3DA4C0-1948-4C05-86C8-6073438AFE43}" type="slidenum">
              <a:rPr lang="en-US" smtClean="0"/>
              <a:pPr>
                <a:defRPr/>
              </a:pPr>
              <a:t>20</a:t>
            </a:fld>
            <a:endParaRPr lang="en-US"/>
          </a:p>
        </p:txBody>
      </p:sp>
      <p:sp>
        <p:nvSpPr>
          <p:cNvPr id="8" name="4 Marcador de pie de página"/>
          <p:cNvSpPr>
            <a:spLocks noGrp="1"/>
          </p:cNvSpPr>
          <p:nvPr>
            <p:ph type="ftr" sz="quarter" idx="11"/>
          </p:nvPr>
        </p:nvSpPr>
        <p:spPr>
          <a:xfrm>
            <a:off x="3143250" y="6072188"/>
            <a:ext cx="2895600" cy="476250"/>
          </a:xfrm>
        </p:spPr>
        <p:txBody>
          <a:bodyPr/>
          <a:lstStyle/>
          <a:p>
            <a:pPr>
              <a:defRPr/>
            </a:pPr>
            <a:r>
              <a:rPr lang="en-US" dirty="0" smtClean="0"/>
              <a:t>Susana Arias, Patricia Villarreal, Melissa </a:t>
            </a:r>
            <a:r>
              <a:rPr lang="en-US" dirty="0" err="1" smtClean="0"/>
              <a:t>Palomo</a:t>
            </a:r>
            <a:r>
              <a:rPr lang="en-US" dirty="0" smtClean="0"/>
              <a:t>, Jessica </a:t>
            </a:r>
            <a:r>
              <a:rPr lang="en-US" dirty="0" err="1" smtClean="0"/>
              <a:t>Terrazas</a:t>
            </a:r>
            <a:endParaRPr lang="en-US" dirty="0" smtClean="0"/>
          </a:p>
          <a:p>
            <a:pPr>
              <a:defRPr/>
            </a:pPr>
            <a:r>
              <a:rPr lang="en-US" dirty="0" smtClean="0"/>
              <a:t>Prof. </a:t>
            </a:r>
            <a:r>
              <a:rPr lang="en-US" dirty="0" err="1" smtClean="0"/>
              <a:t>Fausto</a:t>
            </a:r>
            <a:r>
              <a:rPr lang="en-US" dirty="0" smtClean="0"/>
              <a:t> </a:t>
            </a:r>
            <a:r>
              <a:rPr lang="en-US" dirty="0" err="1" smtClean="0"/>
              <a:t>Presutti</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Test Sucesión Lógica de Figuras</a:t>
            </a:r>
            <a:endParaRPr lang="es-ES" dirty="0"/>
          </a:p>
        </p:txBody>
      </p:sp>
      <p:sp>
        <p:nvSpPr>
          <p:cNvPr id="4" name="3 Marcador de fecha"/>
          <p:cNvSpPr>
            <a:spLocks noGrp="1"/>
          </p:cNvSpPr>
          <p:nvPr>
            <p:ph type="dt" sz="half" idx="10"/>
          </p:nvPr>
        </p:nvSpPr>
        <p:spPr/>
        <p:txBody>
          <a:bodyPr/>
          <a:lstStyle/>
          <a:p>
            <a:pPr>
              <a:defRPr/>
            </a:pPr>
            <a:fld id="{7FFFC10B-B3A7-49BE-9360-C6E12BC0FD6A}" type="datetime1">
              <a:rPr lang="en-US" smtClean="0"/>
              <a:pPr>
                <a:defRPr/>
              </a:pPr>
              <a:t>8/3/2010</a:t>
            </a:fld>
            <a:endParaRPr lang="en-US"/>
          </a:p>
        </p:txBody>
      </p:sp>
      <p:sp>
        <p:nvSpPr>
          <p:cNvPr id="6" name="5 Marcador de número de diapositiva"/>
          <p:cNvSpPr>
            <a:spLocks noGrp="1"/>
          </p:cNvSpPr>
          <p:nvPr>
            <p:ph type="sldNum" sz="quarter" idx="12"/>
          </p:nvPr>
        </p:nvSpPr>
        <p:spPr/>
        <p:txBody>
          <a:bodyPr/>
          <a:lstStyle/>
          <a:p>
            <a:pPr>
              <a:defRPr/>
            </a:pPr>
            <a:fld id="{CD3DA4C0-1948-4C05-86C8-6073438AFE43}" type="slidenum">
              <a:rPr lang="en-US" smtClean="0"/>
              <a:pPr>
                <a:defRPr/>
              </a:pPr>
              <a:t>21</a:t>
            </a:fld>
            <a:endParaRPr lang="en-US"/>
          </a:p>
        </p:txBody>
      </p:sp>
      <p:sp>
        <p:nvSpPr>
          <p:cNvPr id="7" name="4 Marcador de pie de página"/>
          <p:cNvSpPr>
            <a:spLocks noGrp="1"/>
          </p:cNvSpPr>
          <p:nvPr>
            <p:ph type="ftr" sz="quarter" idx="11"/>
          </p:nvPr>
        </p:nvSpPr>
        <p:spPr>
          <a:xfrm>
            <a:off x="3143250" y="6072188"/>
            <a:ext cx="2895600" cy="476250"/>
          </a:xfrm>
        </p:spPr>
        <p:txBody>
          <a:bodyPr/>
          <a:lstStyle/>
          <a:p>
            <a:pPr>
              <a:defRPr/>
            </a:pPr>
            <a:r>
              <a:rPr lang="en-US" dirty="0" smtClean="0"/>
              <a:t>Susana Arias, Patricia Villarreal, Melissa </a:t>
            </a:r>
            <a:r>
              <a:rPr lang="en-US" dirty="0" err="1" smtClean="0"/>
              <a:t>Palomo</a:t>
            </a:r>
            <a:r>
              <a:rPr lang="en-US" dirty="0" smtClean="0"/>
              <a:t>, Jessica </a:t>
            </a:r>
            <a:r>
              <a:rPr lang="en-US" dirty="0" err="1" smtClean="0"/>
              <a:t>Terrazas</a:t>
            </a:r>
            <a:endParaRPr lang="en-US" dirty="0" smtClean="0"/>
          </a:p>
          <a:p>
            <a:pPr>
              <a:defRPr/>
            </a:pPr>
            <a:r>
              <a:rPr lang="en-US" dirty="0" smtClean="0"/>
              <a:t>Prof. </a:t>
            </a:r>
            <a:r>
              <a:rPr lang="en-US" dirty="0" err="1" smtClean="0"/>
              <a:t>Fausto</a:t>
            </a:r>
            <a:r>
              <a:rPr lang="en-US" dirty="0" smtClean="0"/>
              <a:t> </a:t>
            </a:r>
            <a:r>
              <a:rPr lang="en-US" dirty="0" err="1" smtClean="0"/>
              <a:t>Presutti</a:t>
            </a:r>
            <a:endParaRPr lang="en-US" dirty="0"/>
          </a:p>
        </p:txBody>
      </p:sp>
      <p:pic>
        <p:nvPicPr>
          <p:cNvPr id="2050" name="Picture 2" descr="D:\fotos de test\DSCN3728.JPG"/>
          <p:cNvPicPr>
            <a:picLocks noGrp="1" noChangeAspect="1" noChangeArrowheads="1"/>
          </p:cNvPicPr>
          <p:nvPr>
            <p:ph idx="1"/>
          </p:nvPr>
        </p:nvPicPr>
        <p:blipFill>
          <a:blip r:embed="rId2" cstate="print"/>
          <a:srcRect/>
          <a:stretch>
            <a:fillRect/>
          </a:stretch>
        </p:blipFill>
        <p:spPr bwMode="auto">
          <a:xfrm>
            <a:off x="428596" y="1928802"/>
            <a:ext cx="2971800" cy="3962400"/>
          </a:xfrm>
          <a:prstGeom prst="rect">
            <a:avLst/>
          </a:prstGeom>
          <a:noFill/>
        </p:spPr>
      </p:pic>
      <p:pic>
        <p:nvPicPr>
          <p:cNvPr id="2051" name="Picture 3" descr="D:\fotos de test\DSCN3729.JPG"/>
          <p:cNvPicPr>
            <a:picLocks noChangeAspect="1" noChangeArrowheads="1"/>
          </p:cNvPicPr>
          <p:nvPr/>
        </p:nvPicPr>
        <p:blipFill>
          <a:blip r:embed="rId3" cstate="print"/>
          <a:srcRect/>
          <a:stretch>
            <a:fillRect/>
          </a:stretch>
        </p:blipFill>
        <p:spPr bwMode="auto">
          <a:xfrm>
            <a:off x="5715008" y="1857364"/>
            <a:ext cx="3071852" cy="409580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pPr>
              <a:defRPr/>
            </a:pPr>
            <a:fld id="{7FFFC10B-B3A7-49BE-9360-C6E12BC0FD6A}" type="datetime1">
              <a:rPr lang="en-US" smtClean="0"/>
              <a:pPr>
                <a:defRPr/>
              </a:pPr>
              <a:t>8/3/2010</a:t>
            </a:fld>
            <a:endParaRPr lang="en-US"/>
          </a:p>
        </p:txBody>
      </p:sp>
      <p:sp>
        <p:nvSpPr>
          <p:cNvPr id="6" name="5 Marcador de número de diapositiva"/>
          <p:cNvSpPr>
            <a:spLocks noGrp="1"/>
          </p:cNvSpPr>
          <p:nvPr>
            <p:ph type="sldNum" sz="quarter" idx="12"/>
          </p:nvPr>
        </p:nvSpPr>
        <p:spPr/>
        <p:txBody>
          <a:bodyPr/>
          <a:lstStyle/>
          <a:p>
            <a:pPr>
              <a:defRPr/>
            </a:pPr>
            <a:fld id="{CD3DA4C0-1948-4C05-86C8-6073438AFE43}" type="slidenum">
              <a:rPr lang="en-US" smtClean="0"/>
              <a:pPr>
                <a:defRPr/>
              </a:pPr>
              <a:t>22</a:t>
            </a:fld>
            <a:endParaRPr lang="en-US"/>
          </a:p>
        </p:txBody>
      </p:sp>
      <p:pic>
        <p:nvPicPr>
          <p:cNvPr id="3074" name="Picture 2" descr="D:\fotos de test\DSCN3730.JPG"/>
          <p:cNvPicPr>
            <a:picLocks noChangeAspect="1" noChangeArrowheads="1"/>
          </p:cNvPicPr>
          <p:nvPr/>
        </p:nvPicPr>
        <p:blipFill>
          <a:blip r:embed="rId2" cstate="print"/>
          <a:srcRect/>
          <a:stretch>
            <a:fillRect/>
          </a:stretch>
        </p:blipFill>
        <p:spPr bwMode="auto">
          <a:xfrm>
            <a:off x="500033" y="785794"/>
            <a:ext cx="3964810" cy="5286412"/>
          </a:xfrm>
          <a:prstGeom prst="rect">
            <a:avLst/>
          </a:prstGeom>
          <a:noFill/>
        </p:spPr>
      </p:pic>
      <p:pic>
        <p:nvPicPr>
          <p:cNvPr id="3075" name="Picture 3" descr="D:\fotos de test\DSCN3731.JPG"/>
          <p:cNvPicPr>
            <a:picLocks noChangeAspect="1" noChangeArrowheads="1"/>
          </p:cNvPicPr>
          <p:nvPr/>
        </p:nvPicPr>
        <p:blipFill>
          <a:blip r:embed="rId3" cstate="print"/>
          <a:srcRect/>
          <a:stretch>
            <a:fillRect/>
          </a:stretch>
        </p:blipFill>
        <p:spPr bwMode="auto">
          <a:xfrm>
            <a:off x="5429225" y="785794"/>
            <a:ext cx="3714775" cy="5405473"/>
          </a:xfrm>
          <a:prstGeom prst="rect">
            <a:avLst/>
          </a:prstGeom>
          <a:noFill/>
        </p:spPr>
      </p:pic>
      <p:sp>
        <p:nvSpPr>
          <p:cNvPr id="9" name="4 Marcador de pie de página"/>
          <p:cNvSpPr>
            <a:spLocks noGrp="1"/>
          </p:cNvSpPr>
          <p:nvPr>
            <p:ph type="ftr" sz="quarter" idx="11"/>
          </p:nvPr>
        </p:nvSpPr>
        <p:spPr>
          <a:xfrm>
            <a:off x="3143250" y="6072188"/>
            <a:ext cx="2895600" cy="476250"/>
          </a:xfrm>
        </p:spPr>
        <p:txBody>
          <a:bodyPr/>
          <a:lstStyle/>
          <a:p>
            <a:pPr>
              <a:defRPr/>
            </a:pPr>
            <a:r>
              <a:rPr lang="en-US" dirty="0" smtClean="0"/>
              <a:t>Susana Arias, Patricia Villarreal, Melissa </a:t>
            </a:r>
            <a:r>
              <a:rPr lang="en-US" dirty="0" err="1" smtClean="0"/>
              <a:t>Palomo</a:t>
            </a:r>
            <a:r>
              <a:rPr lang="en-US" dirty="0" smtClean="0"/>
              <a:t>, Jessica </a:t>
            </a:r>
            <a:r>
              <a:rPr lang="en-US" dirty="0" err="1" smtClean="0"/>
              <a:t>Terrazas</a:t>
            </a:r>
            <a:endParaRPr lang="en-US" dirty="0" smtClean="0"/>
          </a:p>
          <a:p>
            <a:pPr>
              <a:defRPr/>
            </a:pPr>
            <a:r>
              <a:rPr lang="en-US" dirty="0" smtClean="0"/>
              <a:t>Prof. </a:t>
            </a:r>
            <a:r>
              <a:rPr lang="en-US" dirty="0" err="1" smtClean="0"/>
              <a:t>Fausto</a:t>
            </a:r>
            <a:r>
              <a:rPr lang="en-US" dirty="0" smtClean="0"/>
              <a:t> </a:t>
            </a:r>
            <a:r>
              <a:rPr lang="en-US" dirty="0" err="1" smtClean="0"/>
              <a:t>Presutti</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600" dirty="0" smtClean="0"/>
              <a:t>Respuestas globales del Test de Sucesión Lógica de Figuras</a:t>
            </a:r>
            <a:endParaRPr lang="es-ES" sz="3600" dirty="0"/>
          </a:p>
        </p:txBody>
      </p:sp>
      <p:sp>
        <p:nvSpPr>
          <p:cNvPr id="3" name="2 Marcador de contenido"/>
          <p:cNvSpPr>
            <a:spLocks noGrp="1"/>
          </p:cNvSpPr>
          <p:nvPr>
            <p:ph idx="1"/>
          </p:nvPr>
        </p:nvSpPr>
        <p:spPr/>
        <p:txBody>
          <a:bodyPr/>
          <a:lstStyle/>
          <a:p>
            <a:pPr marL="514350" lvl="0" indent="-514350">
              <a:buFont typeface="+mj-lt"/>
              <a:buAutoNum type="arabicPeriod"/>
            </a:pPr>
            <a:r>
              <a:rPr lang="es-MX" sz="2400" dirty="0" smtClean="0">
                <a:solidFill>
                  <a:schemeClr val="tx1"/>
                </a:solidFill>
                <a:latin typeface="+mn-lt"/>
                <a:ea typeface="+mn-ea"/>
                <a:cs typeface="+mn-cs"/>
              </a:rPr>
              <a:t>La figura va en contra de las manecillas del reloj.</a:t>
            </a:r>
            <a:endParaRPr lang="es-ES" sz="2400" dirty="0" smtClean="0">
              <a:solidFill>
                <a:schemeClr val="tx1"/>
              </a:solidFill>
              <a:latin typeface="+mn-lt"/>
              <a:ea typeface="+mn-ea"/>
              <a:cs typeface="+mn-cs"/>
            </a:endParaRPr>
          </a:p>
          <a:p>
            <a:pPr marL="514350" lvl="0" indent="-514350">
              <a:buFont typeface="+mj-lt"/>
              <a:buAutoNum type="arabicPeriod"/>
            </a:pPr>
            <a:r>
              <a:rPr lang="es-MX" sz="2400" dirty="0" smtClean="0">
                <a:solidFill>
                  <a:schemeClr val="tx1"/>
                </a:solidFill>
                <a:latin typeface="+mn-lt"/>
                <a:ea typeface="+mn-ea"/>
                <a:cs typeface="+mn-cs"/>
              </a:rPr>
              <a:t>La figura se va completando.</a:t>
            </a:r>
            <a:endParaRPr lang="es-ES" sz="2400" dirty="0" smtClean="0">
              <a:solidFill>
                <a:schemeClr val="tx1"/>
              </a:solidFill>
              <a:latin typeface="+mn-lt"/>
              <a:ea typeface="+mn-ea"/>
              <a:cs typeface="+mn-cs"/>
            </a:endParaRPr>
          </a:p>
          <a:p>
            <a:pPr marL="514350" lvl="0" indent="-514350">
              <a:buFont typeface="+mj-lt"/>
              <a:buAutoNum type="arabicPeriod"/>
            </a:pPr>
            <a:r>
              <a:rPr lang="es-MX" sz="2400" dirty="0" smtClean="0">
                <a:solidFill>
                  <a:schemeClr val="tx1"/>
                </a:solidFill>
                <a:latin typeface="+mn-lt"/>
                <a:ea typeface="+mn-ea"/>
                <a:cs typeface="+mn-cs"/>
              </a:rPr>
              <a:t>Se van quitando los palitos a la misma dirección que las manecillas del reloj.</a:t>
            </a:r>
            <a:endParaRPr lang="es-ES" sz="2400" dirty="0" smtClean="0">
              <a:solidFill>
                <a:schemeClr val="tx1"/>
              </a:solidFill>
              <a:latin typeface="+mn-lt"/>
              <a:ea typeface="+mn-ea"/>
              <a:cs typeface="+mn-cs"/>
            </a:endParaRPr>
          </a:p>
          <a:p>
            <a:pPr marL="514350" lvl="0" indent="-514350">
              <a:buFont typeface="+mj-lt"/>
              <a:buAutoNum type="arabicPeriod"/>
            </a:pPr>
            <a:r>
              <a:rPr lang="es-MX" sz="2400" dirty="0" smtClean="0">
                <a:solidFill>
                  <a:schemeClr val="tx1"/>
                </a:solidFill>
                <a:latin typeface="+mn-lt"/>
                <a:ea typeface="+mn-ea"/>
                <a:cs typeface="+mn-cs"/>
              </a:rPr>
              <a:t>La primer serie es la misma figura, sólo cambia el fondo.</a:t>
            </a:r>
            <a:endParaRPr lang="es-ES" sz="2400" dirty="0" smtClean="0">
              <a:solidFill>
                <a:schemeClr val="tx1"/>
              </a:solidFill>
              <a:latin typeface="+mn-lt"/>
              <a:ea typeface="+mn-ea"/>
              <a:cs typeface="+mn-cs"/>
            </a:endParaRPr>
          </a:p>
          <a:p>
            <a:pPr marL="514350" lvl="0" indent="-514350">
              <a:buFont typeface="+mj-lt"/>
              <a:buAutoNum type="arabicPeriod"/>
            </a:pPr>
            <a:r>
              <a:rPr lang="es-MX" sz="2400" dirty="0" smtClean="0">
                <a:solidFill>
                  <a:schemeClr val="tx1"/>
                </a:solidFill>
                <a:latin typeface="+mn-lt"/>
                <a:ea typeface="+mn-ea"/>
                <a:cs typeface="+mn-cs"/>
              </a:rPr>
              <a:t>Se intercambian figuras y colores.</a:t>
            </a:r>
            <a:endParaRPr lang="es-ES" sz="2400" dirty="0" smtClean="0">
              <a:solidFill>
                <a:schemeClr val="tx1"/>
              </a:solidFill>
              <a:latin typeface="+mn-lt"/>
              <a:ea typeface="+mn-ea"/>
              <a:cs typeface="+mn-cs"/>
            </a:endParaRPr>
          </a:p>
          <a:p>
            <a:pPr marL="514350" lvl="0" indent="-514350">
              <a:buFont typeface="+mj-lt"/>
              <a:buAutoNum type="arabicPeriod"/>
            </a:pPr>
            <a:r>
              <a:rPr lang="es-MX" sz="2400" dirty="0" smtClean="0">
                <a:solidFill>
                  <a:schemeClr val="tx1"/>
                </a:solidFill>
                <a:latin typeface="+mn-lt"/>
                <a:ea typeface="+mn-ea"/>
                <a:cs typeface="+mn-cs"/>
              </a:rPr>
              <a:t>Se intercambian figuras y colores.</a:t>
            </a:r>
            <a:endParaRPr lang="es-ES" sz="2800" dirty="0" smtClean="0">
              <a:solidFill>
                <a:schemeClr val="tx1"/>
              </a:solidFill>
              <a:latin typeface="+mn-lt"/>
              <a:ea typeface="+mn-ea"/>
              <a:cs typeface="+mn-cs"/>
            </a:endParaRPr>
          </a:p>
          <a:p>
            <a:pPr marL="514350" indent="-514350">
              <a:buFont typeface="+mj-lt"/>
              <a:buAutoNum type="arabicPeriod"/>
            </a:pPr>
            <a:endParaRPr lang="es-ES" sz="2800" dirty="0"/>
          </a:p>
        </p:txBody>
      </p:sp>
      <p:sp>
        <p:nvSpPr>
          <p:cNvPr id="4" name="3 Marcador de fecha"/>
          <p:cNvSpPr>
            <a:spLocks noGrp="1"/>
          </p:cNvSpPr>
          <p:nvPr>
            <p:ph type="dt" sz="half" idx="10"/>
          </p:nvPr>
        </p:nvSpPr>
        <p:spPr/>
        <p:txBody>
          <a:bodyPr/>
          <a:lstStyle/>
          <a:p>
            <a:pPr>
              <a:defRPr/>
            </a:pPr>
            <a:fld id="{7FFFC10B-B3A7-49BE-9360-C6E12BC0FD6A}" type="datetime1">
              <a:rPr lang="en-US" smtClean="0"/>
              <a:pPr>
                <a:defRPr/>
              </a:pPr>
              <a:t>8/3/2010</a:t>
            </a:fld>
            <a:endParaRPr lang="en-US"/>
          </a:p>
        </p:txBody>
      </p:sp>
      <p:sp>
        <p:nvSpPr>
          <p:cNvPr id="6" name="5 Marcador de número de diapositiva"/>
          <p:cNvSpPr>
            <a:spLocks noGrp="1"/>
          </p:cNvSpPr>
          <p:nvPr>
            <p:ph type="sldNum" sz="quarter" idx="12"/>
          </p:nvPr>
        </p:nvSpPr>
        <p:spPr/>
        <p:txBody>
          <a:bodyPr/>
          <a:lstStyle/>
          <a:p>
            <a:pPr>
              <a:defRPr/>
            </a:pPr>
            <a:fld id="{CD3DA4C0-1948-4C05-86C8-6073438AFE43}" type="slidenum">
              <a:rPr lang="en-US" smtClean="0"/>
              <a:pPr>
                <a:defRPr/>
              </a:pPr>
              <a:t>23</a:t>
            </a:fld>
            <a:endParaRPr lang="en-US"/>
          </a:p>
        </p:txBody>
      </p:sp>
      <p:sp>
        <p:nvSpPr>
          <p:cNvPr id="7" name="4 Marcador de pie de página"/>
          <p:cNvSpPr>
            <a:spLocks noGrp="1"/>
          </p:cNvSpPr>
          <p:nvPr>
            <p:ph type="ftr" sz="quarter" idx="11"/>
          </p:nvPr>
        </p:nvSpPr>
        <p:spPr>
          <a:xfrm>
            <a:off x="3143250" y="6072188"/>
            <a:ext cx="2895600" cy="476250"/>
          </a:xfrm>
        </p:spPr>
        <p:txBody>
          <a:bodyPr/>
          <a:lstStyle/>
          <a:p>
            <a:pPr>
              <a:defRPr/>
            </a:pPr>
            <a:r>
              <a:rPr lang="en-US" dirty="0" smtClean="0"/>
              <a:t>Susana Arias, Patricia Villarreal, Melissa </a:t>
            </a:r>
            <a:r>
              <a:rPr lang="en-US" dirty="0" err="1" smtClean="0"/>
              <a:t>Palomo</a:t>
            </a:r>
            <a:r>
              <a:rPr lang="en-US" dirty="0" smtClean="0"/>
              <a:t>, Jessica </a:t>
            </a:r>
            <a:r>
              <a:rPr lang="en-US" dirty="0" err="1" smtClean="0"/>
              <a:t>Terrazas</a:t>
            </a:r>
            <a:endParaRPr lang="en-US" dirty="0" smtClean="0"/>
          </a:p>
          <a:p>
            <a:pPr>
              <a:defRPr/>
            </a:pPr>
            <a:r>
              <a:rPr lang="en-US" dirty="0" smtClean="0"/>
              <a:t>Prof. </a:t>
            </a:r>
            <a:r>
              <a:rPr lang="en-US" dirty="0" err="1" smtClean="0"/>
              <a:t>Fausto</a:t>
            </a:r>
            <a:r>
              <a:rPr lang="en-US" dirty="0" smtClean="0"/>
              <a:t> </a:t>
            </a:r>
            <a:r>
              <a:rPr lang="en-US" dirty="0" err="1" smtClean="0"/>
              <a:t>Presutti</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514350" lvl="0" indent="-514350">
              <a:buFont typeface="+mj-lt"/>
              <a:buAutoNum type="arabicPeriod" startAt="7"/>
            </a:pPr>
            <a:r>
              <a:rPr lang="es-MX" sz="2000" dirty="0" smtClean="0">
                <a:solidFill>
                  <a:schemeClr val="tx1"/>
                </a:solidFill>
                <a:latin typeface="+mn-lt"/>
                <a:ea typeface="+mn-ea"/>
                <a:cs typeface="+mn-cs"/>
              </a:rPr>
              <a:t>Vacías la figura hasta que queda completamente blanca.</a:t>
            </a:r>
            <a:endParaRPr lang="es-ES" sz="2000" dirty="0" smtClean="0">
              <a:solidFill>
                <a:schemeClr val="tx1"/>
              </a:solidFill>
              <a:latin typeface="+mn-lt"/>
              <a:ea typeface="+mn-ea"/>
              <a:cs typeface="+mn-cs"/>
            </a:endParaRPr>
          </a:p>
          <a:p>
            <a:pPr marL="514350" lvl="0" indent="-514350">
              <a:buFont typeface="+mj-lt"/>
              <a:buAutoNum type="arabicPeriod" startAt="7"/>
            </a:pPr>
            <a:r>
              <a:rPr lang="es-MX" sz="2000" dirty="0" smtClean="0">
                <a:solidFill>
                  <a:schemeClr val="tx1"/>
                </a:solidFill>
                <a:latin typeface="+mn-lt"/>
                <a:ea typeface="+mn-ea"/>
                <a:cs typeface="+mn-cs"/>
              </a:rPr>
              <a:t>Secuencia de figuras con relleno.</a:t>
            </a:r>
            <a:endParaRPr lang="es-ES" sz="2000" dirty="0" smtClean="0">
              <a:solidFill>
                <a:schemeClr val="tx1"/>
              </a:solidFill>
              <a:latin typeface="+mn-lt"/>
              <a:ea typeface="+mn-ea"/>
              <a:cs typeface="+mn-cs"/>
            </a:endParaRPr>
          </a:p>
          <a:p>
            <a:pPr marL="514350" lvl="0" indent="-514350">
              <a:buFont typeface="+mj-lt"/>
              <a:buAutoNum type="arabicPeriod" startAt="7"/>
            </a:pPr>
            <a:r>
              <a:rPr lang="es-MX" sz="2000" dirty="0" smtClean="0">
                <a:solidFill>
                  <a:schemeClr val="tx1"/>
                </a:solidFill>
                <a:latin typeface="+mn-lt"/>
                <a:ea typeface="+mn-ea"/>
                <a:cs typeface="+mn-cs"/>
              </a:rPr>
              <a:t>Se repiten las figuras de la primera serie, pero ahora con un círculo obscuro en el centro.</a:t>
            </a:r>
            <a:endParaRPr lang="es-ES" sz="2000" dirty="0" smtClean="0">
              <a:solidFill>
                <a:schemeClr val="tx1"/>
              </a:solidFill>
              <a:latin typeface="+mn-lt"/>
              <a:ea typeface="+mn-ea"/>
              <a:cs typeface="+mn-cs"/>
            </a:endParaRPr>
          </a:p>
          <a:p>
            <a:pPr marL="514350" lvl="0" indent="-514350">
              <a:buFont typeface="+mj-lt"/>
              <a:buAutoNum type="arabicPeriod" startAt="7"/>
            </a:pPr>
            <a:r>
              <a:rPr lang="es-MX" sz="2000" dirty="0" smtClean="0">
                <a:solidFill>
                  <a:schemeClr val="tx1"/>
                </a:solidFill>
                <a:latin typeface="+mn-lt"/>
                <a:ea typeface="+mn-ea"/>
                <a:cs typeface="+mn-cs"/>
              </a:rPr>
              <a:t>Las figuras de afuera permanecen iguales, pero las de adentro van de acuerdo a los colores anteriores.</a:t>
            </a:r>
            <a:endParaRPr lang="es-ES" sz="2000" dirty="0" smtClean="0">
              <a:solidFill>
                <a:schemeClr val="tx1"/>
              </a:solidFill>
              <a:latin typeface="+mn-lt"/>
              <a:ea typeface="+mn-ea"/>
              <a:cs typeface="+mn-cs"/>
            </a:endParaRPr>
          </a:p>
          <a:p>
            <a:pPr marL="514350" lvl="0" indent="-514350">
              <a:buFont typeface="+mj-lt"/>
              <a:buAutoNum type="arabicPeriod" startAt="7"/>
            </a:pPr>
            <a:r>
              <a:rPr lang="es-MX" sz="2000" dirty="0" smtClean="0">
                <a:solidFill>
                  <a:schemeClr val="tx1"/>
                </a:solidFill>
                <a:latin typeface="+mn-lt"/>
                <a:ea typeface="+mn-ea"/>
                <a:cs typeface="+mn-cs"/>
              </a:rPr>
              <a:t>Se repiten las figuras de la serie, pero con los colores invertidos.</a:t>
            </a:r>
            <a:endParaRPr lang="es-ES" sz="2000" dirty="0" smtClean="0">
              <a:solidFill>
                <a:schemeClr val="tx1"/>
              </a:solidFill>
              <a:latin typeface="+mn-lt"/>
              <a:ea typeface="+mn-ea"/>
              <a:cs typeface="+mn-cs"/>
            </a:endParaRPr>
          </a:p>
          <a:p>
            <a:pPr marL="514350" lvl="0" indent="-514350">
              <a:buFont typeface="+mj-lt"/>
              <a:buAutoNum type="arabicPeriod" startAt="7"/>
            </a:pPr>
            <a:r>
              <a:rPr lang="es-MX" sz="2000" dirty="0" smtClean="0">
                <a:solidFill>
                  <a:schemeClr val="tx1"/>
                </a:solidFill>
                <a:latin typeface="+mn-lt"/>
                <a:ea typeface="+mn-ea"/>
                <a:cs typeface="+mn-cs"/>
              </a:rPr>
              <a:t>Las figuras van en pareja, pero contrastan colores de adentro y de afuera.</a:t>
            </a:r>
            <a:endParaRPr lang="es-ES" sz="2000" dirty="0" smtClean="0">
              <a:solidFill>
                <a:schemeClr val="tx1"/>
              </a:solidFill>
              <a:latin typeface="+mn-lt"/>
              <a:ea typeface="+mn-ea"/>
              <a:cs typeface="+mn-cs"/>
            </a:endParaRPr>
          </a:p>
          <a:p>
            <a:pPr marL="514350" indent="-514350">
              <a:buFont typeface="+mj-lt"/>
              <a:buAutoNum type="arabicPeriod" startAt="7"/>
            </a:pPr>
            <a:endParaRPr lang="es-ES" sz="2400" dirty="0"/>
          </a:p>
        </p:txBody>
      </p:sp>
      <p:sp>
        <p:nvSpPr>
          <p:cNvPr id="4" name="3 Marcador de fecha"/>
          <p:cNvSpPr>
            <a:spLocks noGrp="1"/>
          </p:cNvSpPr>
          <p:nvPr>
            <p:ph type="dt" sz="half" idx="10"/>
          </p:nvPr>
        </p:nvSpPr>
        <p:spPr/>
        <p:txBody>
          <a:bodyPr/>
          <a:lstStyle/>
          <a:p>
            <a:pPr>
              <a:defRPr/>
            </a:pPr>
            <a:fld id="{7FFFC10B-B3A7-49BE-9360-C6E12BC0FD6A}" type="datetime1">
              <a:rPr lang="en-US" smtClean="0"/>
              <a:pPr>
                <a:defRPr/>
              </a:pPr>
              <a:t>8/3/2010</a:t>
            </a:fld>
            <a:endParaRPr lang="en-US"/>
          </a:p>
        </p:txBody>
      </p:sp>
      <p:sp>
        <p:nvSpPr>
          <p:cNvPr id="6" name="5 Marcador de número de diapositiva"/>
          <p:cNvSpPr>
            <a:spLocks noGrp="1"/>
          </p:cNvSpPr>
          <p:nvPr>
            <p:ph type="sldNum" sz="quarter" idx="12"/>
          </p:nvPr>
        </p:nvSpPr>
        <p:spPr/>
        <p:txBody>
          <a:bodyPr/>
          <a:lstStyle/>
          <a:p>
            <a:pPr>
              <a:defRPr/>
            </a:pPr>
            <a:fld id="{CD3DA4C0-1948-4C05-86C8-6073438AFE43}" type="slidenum">
              <a:rPr lang="en-US" smtClean="0"/>
              <a:pPr>
                <a:defRPr/>
              </a:pPr>
              <a:t>24</a:t>
            </a:fld>
            <a:endParaRPr lang="en-US"/>
          </a:p>
        </p:txBody>
      </p:sp>
      <p:sp>
        <p:nvSpPr>
          <p:cNvPr id="7" name="1 Título"/>
          <p:cNvSpPr>
            <a:spLocks noGrp="1"/>
          </p:cNvSpPr>
          <p:nvPr>
            <p:ph type="title"/>
          </p:nvPr>
        </p:nvSpPr>
        <p:spPr/>
        <p:txBody>
          <a:bodyPr/>
          <a:lstStyle/>
          <a:p>
            <a:r>
              <a:rPr lang="es-ES" sz="3600" dirty="0" smtClean="0"/>
              <a:t>Respuestas globales del Test de Sucesión Lógica de Figuras</a:t>
            </a:r>
            <a:endParaRPr lang="es-ES" sz="3600" dirty="0"/>
          </a:p>
        </p:txBody>
      </p:sp>
      <p:sp>
        <p:nvSpPr>
          <p:cNvPr id="8" name="4 Marcador de pie de página"/>
          <p:cNvSpPr>
            <a:spLocks noGrp="1"/>
          </p:cNvSpPr>
          <p:nvPr>
            <p:ph type="ftr" sz="quarter" idx="11"/>
          </p:nvPr>
        </p:nvSpPr>
        <p:spPr>
          <a:xfrm>
            <a:off x="3143250" y="6072188"/>
            <a:ext cx="2895600" cy="476250"/>
          </a:xfrm>
        </p:spPr>
        <p:txBody>
          <a:bodyPr/>
          <a:lstStyle/>
          <a:p>
            <a:pPr>
              <a:defRPr/>
            </a:pPr>
            <a:r>
              <a:rPr lang="en-US" dirty="0" smtClean="0"/>
              <a:t>Susana Arias, Patricia Villarreal, Melissa </a:t>
            </a:r>
            <a:r>
              <a:rPr lang="en-US" dirty="0" err="1" smtClean="0"/>
              <a:t>Palomo</a:t>
            </a:r>
            <a:r>
              <a:rPr lang="en-US" dirty="0" smtClean="0"/>
              <a:t>, Jessica </a:t>
            </a:r>
            <a:r>
              <a:rPr lang="en-US" dirty="0" err="1" smtClean="0"/>
              <a:t>Terrazas</a:t>
            </a:r>
            <a:endParaRPr lang="en-US" dirty="0" smtClean="0"/>
          </a:p>
          <a:p>
            <a:pPr>
              <a:defRPr/>
            </a:pPr>
            <a:r>
              <a:rPr lang="en-US" dirty="0" smtClean="0"/>
              <a:t>Prof. </a:t>
            </a:r>
            <a:r>
              <a:rPr lang="en-US" dirty="0" err="1" smtClean="0"/>
              <a:t>Fausto</a:t>
            </a:r>
            <a:r>
              <a:rPr lang="en-US" dirty="0" smtClean="0"/>
              <a:t> </a:t>
            </a:r>
            <a:r>
              <a:rPr lang="en-US" dirty="0" err="1" smtClean="0"/>
              <a:t>Presutti</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457200" lvl="0" indent="-457200">
              <a:buFont typeface="+mj-lt"/>
              <a:buAutoNum type="arabicPeriod" startAt="13"/>
            </a:pPr>
            <a:r>
              <a:rPr lang="es-MX" sz="2000" dirty="0" smtClean="0">
                <a:solidFill>
                  <a:schemeClr val="tx1"/>
                </a:solidFill>
                <a:latin typeface="+mn-lt"/>
                <a:ea typeface="+mn-ea"/>
                <a:cs typeface="+mn-cs"/>
              </a:rPr>
              <a:t>Se repite la secuencia de la serie anterior pero ahora con relleno.</a:t>
            </a:r>
            <a:endParaRPr lang="es-ES" sz="2000" dirty="0" smtClean="0">
              <a:solidFill>
                <a:schemeClr val="tx1"/>
              </a:solidFill>
              <a:latin typeface="+mn-lt"/>
              <a:ea typeface="+mn-ea"/>
              <a:cs typeface="+mn-cs"/>
            </a:endParaRPr>
          </a:p>
          <a:p>
            <a:pPr marL="457200" lvl="0" indent="-457200">
              <a:buFont typeface="+mj-lt"/>
              <a:buAutoNum type="arabicPeriod" startAt="13"/>
            </a:pPr>
            <a:r>
              <a:rPr lang="es-MX" sz="2000" dirty="0" smtClean="0">
                <a:solidFill>
                  <a:schemeClr val="tx1"/>
                </a:solidFill>
                <a:latin typeface="+mn-lt"/>
                <a:ea typeface="+mn-ea"/>
                <a:cs typeface="+mn-cs"/>
              </a:rPr>
              <a:t>  </a:t>
            </a:r>
            <a:endParaRPr lang="es-ES" sz="2000" dirty="0" smtClean="0">
              <a:solidFill>
                <a:schemeClr val="tx1"/>
              </a:solidFill>
              <a:latin typeface="+mn-lt"/>
              <a:ea typeface="+mn-ea"/>
              <a:cs typeface="+mn-cs"/>
            </a:endParaRPr>
          </a:p>
          <a:p>
            <a:pPr marL="457200" lvl="0" indent="-457200">
              <a:buFont typeface="+mj-lt"/>
              <a:buAutoNum type="arabicPeriod" startAt="13"/>
            </a:pPr>
            <a:r>
              <a:rPr lang="es-MX" sz="2000" dirty="0" smtClean="0">
                <a:solidFill>
                  <a:schemeClr val="tx1"/>
                </a:solidFill>
                <a:latin typeface="+mn-lt"/>
                <a:ea typeface="+mn-ea"/>
                <a:cs typeface="+mn-cs"/>
              </a:rPr>
              <a:t>Existen dos figuras de cada una y faltaba un círculo que va en la columna sin relleno.</a:t>
            </a:r>
            <a:endParaRPr lang="es-ES" sz="2000" dirty="0" smtClean="0">
              <a:solidFill>
                <a:schemeClr val="tx1"/>
              </a:solidFill>
              <a:latin typeface="+mn-lt"/>
              <a:ea typeface="+mn-ea"/>
              <a:cs typeface="+mn-cs"/>
            </a:endParaRPr>
          </a:p>
          <a:p>
            <a:pPr marL="457200" lvl="0" indent="-457200">
              <a:buFont typeface="+mj-lt"/>
              <a:buAutoNum type="arabicPeriod" startAt="13"/>
            </a:pPr>
            <a:r>
              <a:rPr lang="es-MX" sz="2000" dirty="0" smtClean="0">
                <a:solidFill>
                  <a:schemeClr val="tx1"/>
                </a:solidFill>
                <a:latin typeface="+mn-lt"/>
                <a:ea typeface="+mn-ea"/>
                <a:cs typeface="+mn-cs"/>
              </a:rPr>
              <a:t>Es la misma figura que la siguiente, sólo que los colores van invertidos.</a:t>
            </a:r>
            <a:endParaRPr lang="es-ES" sz="2000" dirty="0" smtClean="0">
              <a:solidFill>
                <a:schemeClr val="tx1"/>
              </a:solidFill>
              <a:latin typeface="+mn-lt"/>
              <a:ea typeface="+mn-ea"/>
              <a:cs typeface="+mn-cs"/>
            </a:endParaRPr>
          </a:p>
          <a:p>
            <a:pPr marL="457200" lvl="0" indent="-457200">
              <a:buFont typeface="+mj-lt"/>
              <a:buAutoNum type="arabicPeriod" startAt="13"/>
            </a:pPr>
            <a:r>
              <a:rPr lang="es-MX" sz="2000" dirty="0" smtClean="0">
                <a:solidFill>
                  <a:schemeClr val="tx1"/>
                </a:solidFill>
                <a:latin typeface="+mn-lt"/>
                <a:ea typeface="+mn-ea"/>
                <a:cs typeface="+mn-cs"/>
              </a:rPr>
              <a:t>Las figuras del lado izquierdo se invierten; la figura de afuera se va adentro y la de adentro a afuera.</a:t>
            </a:r>
            <a:endParaRPr lang="es-ES" sz="2000" dirty="0" smtClean="0">
              <a:solidFill>
                <a:schemeClr val="tx1"/>
              </a:solidFill>
              <a:latin typeface="+mn-lt"/>
              <a:ea typeface="+mn-ea"/>
              <a:cs typeface="+mn-cs"/>
            </a:endParaRPr>
          </a:p>
          <a:p>
            <a:pPr marL="457200" lvl="0" indent="-457200">
              <a:buFont typeface="+mj-lt"/>
              <a:buAutoNum type="arabicPeriod" startAt="13"/>
            </a:pPr>
            <a:r>
              <a:rPr lang="es-MX" sz="2000" dirty="0" smtClean="0">
                <a:solidFill>
                  <a:schemeClr val="tx1"/>
                </a:solidFill>
                <a:latin typeface="+mn-lt"/>
                <a:ea typeface="+mn-ea"/>
                <a:cs typeface="+mn-cs"/>
              </a:rPr>
              <a:t>Los pares de figura se encentran de manera vertical y los pares de textura o relleno de manera diagonal</a:t>
            </a:r>
            <a:r>
              <a:rPr lang="es-MX" dirty="0" smtClean="0">
                <a:solidFill>
                  <a:schemeClr val="tx1"/>
                </a:solidFill>
                <a:latin typeface="+mn-lt"/>
                <a:ea typeface="+mn-ea"/>
                <a:cs typeface="+mn-cs"/>
              </a:rPr>
              <a:t>.</a:t>
            </a:r>
            <a:endParaRPr lang="es-ES" dirty="0" smtClean="0">
              <a:solidFill>
                <a:schemeClr val="tx1"/>
              </a:solidFill>
              <a:latin typeface="+mn-lt"/>
              <a:ea typeface="+mn-ea"/>
              <a:cs typeface="+mn-cs"/>
            </a:endParaRPr>
          </a:p>
          <a:p>
            <a:endParaRPr lang="es-ES" dirty="0"/>
          </a:p>
        </p:txBody>
      </p:sp>
      <p:sp>
        <p:nvSpPr>
          <p:cNvPr id="4" name="3 Marcador de fecha"/>
          <p:cNvSpPr>
            <a:spLocks noGrp="1"/>
          </p:cNvSpPr>
          <p:nvPr>
            <p:ph type="dt" sz="half" idx="10"/>
          </p:nvPr>
        </p:nvSpPr>
        <p:spPr/>
        <p:txBody>
          <a:bodyPr/>
          <a:lstStyle/>
          <a:p>
            <a:pPr>
              <a:defRPr/>
            </a:pPr>
            <a:fld id="{7FFFC10B-B3A7-49BE-9360-C6E12BC0FD6A}" type="datetime1">
              <a:rPr lang="en-US" smtClean="0"/>
              <a:pPr>
                <a:defRPr/>
              </a:pPr>
              <a:t>8/3/2010</a:t>
            </a:fld>
            <a:endParaRPr lang="en-US"/>
          </a:p>
        </p:txBody>
      </p:sp>
      <p:sp>
        <p:nvSpPr>
          <p:cNvPr id="6" name="5 Marcador de número de diapositiva"/>
          <p:cNvSpPr>
            <a:spLocks noGrp="1"/>
          </p:cNvSpPr>
          <p:nvPr>
            <p:ph type="sldNum" sz="quarter" idx="12"/>
          </p:nvPr>
        </p:nvSpPr>
        <p:spPr/>
        <p:txBody>
          <a:bodyPr/>
          <a:lstStyle/>
          <a:p>
            <a:pPr>
              <a:defRPr/>
            </a:pPr>
            <a:fld id="{CD3DA4C0-1948-4C05-86C8-6073438AFE43}" type="slidenum">
              <a:rPr lang="en-US" smtClean="0"/>
              <a:pPr>
                <a:defRPr/>
              </a:pPr>
              <a:t>25</a:t>
            </a:fld>
            <a:endParaRPr lang="en-US"/>
          </a:p>
        </p:txBody>
      </p:sp>
      <p:sp>
        <p:nvSpPr>
          <p:cNvPr id="7" name="1 Título"/>
          <p:cNvSpPr>
            <a:spLocks noGrp="1"/>
          </p:cNvSpPr>
          <p:nvPr>
            <p:ph type="title"/>
          </p:nvPr>
        </p:nvSpPr>
        <p:spPr/>
        <p:txBody>
          <a:bodyPr/>
          <a:lstStyle/>
          <a:p>
            <a:r>
              <a:rPr lang="es-ES" sz="3600" dirty="0" smtClean="0"/>
              <a:t>Respuestas globales del Test de Sucesión Lógica de Figuras</a:t>
            </a:r>
            <a:endParaRPr lang="es-ES" sz="3600" dirty="0"/>
          </a:p>
        </p:txBody>
      </p:sp>
      <p:sp>
        <p:nvSpPr>
          <p:cNvPr id="8" name="4 Marcador de pie de página"/>
          <p:cNvSpPr>
            <a:spLocks noGrp="1"/>
          </p:cNvSpPr>
          <p:nvPr>
            <p:ph type="ftr" sz="quarter" idx="11"/>
          </p:nvPr>
        </p:nvSpPr>
        <p:spPr>
          <a:xfrm>
            <a:off x="3143250" y="6072188"/>
            <a:ext cx="2895600" cy="476250"/>
          </a:xfrm>
        </p:spPr>
        <p:txBody>
          <a:bodyPr/>
          <a:lstStyle/>
          <a:p>
            <a:pPr>
              <a:defRPr/>
            </a:pPr>
            <a:r>
              <a:rPr lang="en-US" dirty="0" smtClean="0"/>
              <a:t>Susana Arias, Patricia Villarreal, Melissa </a:t>
            </a:r>
            <a:r>
              <a:rPr lang="en-US" dirty="0" err="1" smtClean="0"/>
              <a:t>Palomo</a:t>
            </a:r>
            <a:r>
              <a:rPr lang="en-US" dirty="0" smtClean="0"/>
              <a:t>, Jessica </a:t>
            </a:r>
            <a:r>
              <a:rPr lang="en-US" dirty="0" err="1" smtClean="0"/>
              <a:t>Terrazas</a:t>
            </a:r>
            <a:endParaRPr lang="en-US" dirty="0" smtClean="0"/>
          </a:p>
          <a:p>
            <a:pPr>
              <a:defRPr/>
            </a:pPr>
            <a:r>
              <a:rPr lang="en-US" dirty="0" smtClean="0"/>
              <a:t>Prof. </a:t>
            </a:r>
            <a:r>
              <a:rPr lang="en-US" dirty="0" err="1" smtClean="0"/>
              <a:t>Fausto</a:t>
            </a:r>
            <a:r>
              <a:rPr lang="en-US" dirty="0" smtClean="0"/>
              <a:t> </a:t>
            </a:r>
            <a:r>
              <a:rPr lang="en-US" dirty="0" err="1" smtClean="0"/>
              <a:t>Presutti</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r>
              <a:rPr lang="es-MX" sz="1800" dirty="0" smtClean="0">
                <a:solidFill>
                  <a:schemeClr val="tx1"/>
                </a:solidFill>
                <a:latin typeface="+mn-lt"/>
                <a:ea typeface="+mn-ea"/>
                <a:cs typeface="+mn-cs"/>
              </a:rPr>
              <a:t>El círculo se posiciona en cada lado del hexágono en dirección de las manecillas del reloj.</a:t>
            </a:r>
            <a:endParaRPr lang="es-ES" sz="1800" dirty="0" smtClean="0">
              <a:solidFill>
                <a:schemeClr val="tx1"/>
              </a:solidFill>
              <a:latin typeface="+mn-lt"/>
              <a:ea typeface="+mn-ea"/>
              <a:cs typeface="+mn-cs"/>
            </a:endParaRPr>
          </a:p>
          <a:p>
            <a:pPr lvl="0"/>
            <a:r>
              <a:rPr lang="es-MX" sz="1800" dirty="0" smtClean="0">
                <a:solidFill>
                  <a:schemeClr val="tx1"/>
                </a:solidFill>
                <a:latin typeface="+mn-lt"/>
                <a:ea typeface="+mn-ea"/>
                <a:cs typeface="+mn-cs"/>
              </a:rPr>
              <a:t>Se va rellenando cada triángulo dentro del hexágono en dirección de las manecillas del reloj.</a:t>
            </a:r>
            <a:endParaRPr lang="es-ES" sz="1800" dirty="0" smtClean="0">
              <a:solidFill>
                <a:schemeClr val="tx1"/>
              </a:solidFill>
              <a:latin typeface="+mn-lt"/>
              <a:ea typeface="+mn-ea"/>
              <a:cs typeface="+mn-cs"/>
            </a:endParaRPr>
          </a:p>
          <a:p>
            <a:pPr lvl="0"/>
            <a:r>
              <a:rPr lang="es-MX" sz="1800" dirty="0" smtClean="0">
                <a:solidFill>
                  <a:schemeClr val="tx1"/>
                </a:solidFill>
                <a:latin typeface="+mn-lt"/>
                <a:ea typeface="+mn-ea"/>
                <a:cs typeface="+mn-cs"/>
              </a:rPr>
              <a:t>Se repite el patrón de la serie anterior pero con relleno.</a:t>
            </a:r>
            <a:endParaRPr lang="es-ES" sz="1800" dirty="0" smtClean="0">
              <a:solidFill>
                <a:schemeClr val="tx1"/>
              </a:solidFill>
              <a:latin typeface="+mn-lt"/>
              <a:ea typeface="+mn-ea"/>
              <a:cs typeface="+mn-cs"/>
            </a:endParaRPr>
          </a:p>
          <a:p>
            <a:pPr lvl="0"/>
            <a:r>
              <a:rPr lang="es-MX" sz="1800" dirty="0" smtClean="0">
                <a:solidFill>
                  <a:schemeClr val="tx1"/>
                </a:solidFill>
                <a:latin typeface="+mn-lt"/>
                <a:ea typeface="+mn-ea"/>
                <a:cs typeface="+mn-cs"/>
              </a:rPr>
              <a:t>Se repite la figura de arriba, alternando con o sin relleno, y las figuras de abajo son más pequeñas.</a:t>
            </a:r>
            <a:endParaRPr lang="es-ES" sz="1800" dirty="0" smtClean="0">
              <a:solidFill>
                <a:schemeClr val="tx1"/>
              </a:solidFill>
              <a:latin typeface="+mn-lt"/>
              <a:ea typeface="+mn-ea"/>
              <a:cs typeface="+mn-cs"/>
            </a:endParaRPr>
          </a:p>
          <a:p>
            <a:pPr lvl="0"/>
            <a:r>
              <a:rPr lang="es-MX" sz="1800" dirty="0" smtClean="0">
                <a:solidFill>
                  <a:schemeClr val="tx1"/>
                </a:solidFill>
                <a:latin typeface="+mn-lt"/>
                <a:ea typeface="+mn-ea"/>
                <a:cs typeface="+mn-cs"/>
              </a:rPr>
              <a:t>Va cambiando el tamaño; de grande a chico, de la figura y el relleno; de completamente relleno a la mitad relleno a completamente vacío.</a:t>
            </a:r>
            <a:endParaRPr lang="es-ES" sz="1800" dirty="0" smtClean="0">
              <a:solidFill>
                <a:schemeClr val="tx1"/>
              </a:solidFill>
              <a:latin typeface="+mn-lt"/>
              <a:ea typeface="+mn-ea"/>
              <a:cs typeface="+mn-cs"/>
            </a:endParaRPr>
          </a:p>
          <a:p>
            <a:pPr lvl="0"/>
            <a:r>
              <a:rPr lang="es-MX" sz="1800" dirty="0" smtClean="0">
                <a:solidFill>
                  <a:schemeClr val="tx1"/>
                </a:solidFill>
                <a:latin typeface="+mn-lt"/>
                <a:ea typeface="+mn-ea"/>
                <a:cs typeface="+mn-cs"/>
              </a:rPr>
              <a:t>Son las mismas figuras en cada serie y en el mismo orden. En cada serie cambia el relleno de las figuras pero siempre tiene que haber uno completamente relleno, uno a la mitad y uno completamente vacío.</a:t>
            </a:r>
            <a:endParaRPr lang="es-ES" sz="1800" dirty="0" smtClean="0">
              <a:solidFill>
                <a:schemeClr val="tx1"/>
              </a:solidFill>
              <a:latin typeface="+mn-lt"/>
              <a:ea typeface="+mn-ea"/>
              <a:cs typeface="+mn-cs"/>
            </a:endParaRPr>
          </a:p>
          <a:p>
            <a:endParaRPr lang="es-ES" dirty="0"/>
          </a:p>
        </p:txBody>
      </p:sp>
      <p:sp>
        <p:nvSpPr>
          <p:cNvPr id="4" name="3 Marcador de fecha"/>
          <p:cNvSpPr>
            <a:spLocks noGrp="1"/>
          </p:cNvSpPr>
          <p:nvPr>
            <p:ph type="dt" sz="half" idx="10"/>
          </p:nvPr>
        </p:nvSpPr>
        <p:spPr/>
        <p:txBody>
          <a:bodyPr/>
          <a:lstStyle/>
          <a:p>
            <a:pPr>
              <a:defRPr/>
            </a:pPr>
            <a:fld id="{7FFFC10B-B3A7-49BE-9360-C6E12BC0FD6A}" type="datetime1">
              <a:rPr lang="en-US" smtClean="0"/>
              <a:pPr>
                <a:defRPr/>
              </a:pPr>
              <a:t>8/3/2010</a:t>
            </a:fld>
            <a:endParaRPr lang="en-US"/>
          </a:p>
        </p:txBody>
      </p:sp>
      <p:sp>
        <p:nvSpPr>
          <p:cNvPr id="6" name="5 Marcador de número de diapositiva"/>
          <p:cNvSpPr>
            <a:spLocks noGrp="1"/>
          </p:cNvSpPr>
          <p:nvPr>
            <p:ph type="sldNum" sz="quarter" idx="12"/>
          </p:nvPr>
        </p:nvSpPr>
        <p:spPr/>
        <p:txBody>
          <a:bodyPr/>
          <a:lstStyle/>
          <a:p>
            <a:pPr>
              <a:defRPr/>
            </a:pPr>
            <a:fld id="{CD3DA4C0-1948-4C05-86C8-6073438AFE43}" type="slidenum">
              <a:rPr lang="en-US" smtClean="0"/>
              <a:pPr>
                <a:defRPr/>
              </a:pPr>
              <a:t>26</a:t>
            </a:fld>
            <a:endParaRPr lang="en-US"/>
          </a:p>
        </p:txBody>
      </p:sp>
      <p:sp>
        <p:nvSpPr>
          <p:cNvPr id="7" name="1 Título"/>
          <p:cNvSpPr>
            <a:spLocks noGrp="1"/>
          </p:cNvSpPr>
          <p:nvPr>
            <p:ph type="title"/>
          </p:nvPr>
        </p:nvSpPr>
        <p:spPr/>
        <p:txBody>
          <a:bodyPr/>
          <a:lstStyle/>
          <a:p>
            <a:r>
              <a:rPr lang="es-ES" sz="3600" dirty="0" smtClean="0"/>
              <a:t>Respuestas globales del Test de Sucesión Lógica de Figuras</a:t>
            </a:r>
            <a:endParaRPr lang="es-ES" sz="3600" dirty="0"/>
          </a:p>
        </p:txBody>
      </p:sp>
      <p:sp>
        <p:nvSpPr>
          <p:cNvPr id="8" name="4 Marcador de pie de página"/>
          <p:cNvSpPr>
            <a:spLocks noGrp="1"/>
          </p:cNvSpPr>
          <p:nvPr>
            <p:ph type="ftr" sz="quarter" idx="11"/>
          </p:nvPr>
        </p:nvSpPr>
        <p:spPr>
          <a:xfrm>
            <a:off x="3143250" y="6072188"/>
            <a:ext cx="2895600" cy="476250"/>
          </a:xfrm>
        </p:spPr>
        <p:txBody>
          <a:bodyPr/>
          <a:lstStyle/>
          <a:p>
            <a:pPr>
              <a:defRPr/>
            </a:pPr>
            <a:r>
              <a:rPr lang="en-US" dirty="0" smtClean="0"/>
              <a:t>Susana Arias, Patricia Villarreal, Melissa </a:t>
            </a:r>
            <a:r>
              <a:rPr lang="en-US" dirty="0" err="1" smtClean="0"/>
              <a:t>Palomo</a:t>
            </a:r>
            <a:r>
              <a:rPr lang="en-US" dirty="0" smtClean="0"/>
              <a:t>, Jessica </a:t>
            </a:r>
            <a:r>
              <a:rPr lang="en-US" dirty="0" err="1" smtClean="0"/>
              <a:t>Terrazas</a:t>
            </a:r>
            <a:endParaRPr lang="en-US" dirty="0" smtClean="0"/>
          </a:p>
          <a:p>
            <a:pPr>
              <a:defRPr/>
            </a:pPr>
            <a:r>
              <a:rPr lang="en-US" dirty="0" smtClean="0"/>
              <a:t>Prof. </a:t>
            </a:r>
            <a:r>
              <a:rPr lang="en-US" dirty="0" err="1" smtClean="0"/>
              <a:t>Fausto</a:t>
            </a:r>
            <a:r>
              <a:rPr lang="en-US" dirty="0" smtClean="0"/>
              <a:t> </a:t>
            </a:r>
            <a:r>
              <a:rPr lang="en-US" dirty="0" err="1" smtClean="0"/>
              <a:t>Presutti</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714488"/>
            <a:ext cx="8305800" cy="1143000"/>
          </a:xfrm>
        </p:spPr>
        <p:txBody>
          <a:bodyPr/>
          <a:lstStyle/>
          <a:p>
            <a:r>
              <a:rPr lang="es-ES" dirty="0" smtClean="0"/>
              <a:t>PARTE 3</a:t>
            </a:r>
            <a:br>
              <a:rPr lang="es-ES" dirty="0" smtClean="0"/>
            </a:br>
            <a:r>
              <a:rPr lang="es-ES" dirty="0" smtClean="0"/>
              <a:t/>
            </a:r>
            <a:br>
              <a:rPr lang="es-ES" dirty="0" smtClean="0"/>
            </a:br>
            <a:r>
              <a:rPr lang="es-ES" dirty="0" smtClean="0"/>
              <a:t>TEST DE CREATIVIDAD</a:t>
            </a:r>
            <a:endParaRPr lang="es-ES" dirty="0"/>
          </a:p>
        </p:txBody>
      </p:sp>
      <p:sp>
        <p:nvSpPr>
          <p:cNvPr id="4" name="3 Marcador de fecha"/>
          <p:cNvSpPr>
            <a:spLocks noGrp="1"/>
          </p:cNvSpPr>
          <p:nvPr>
            <p:ph type="dt" sz="half" idx="10"/>
          </p:nvPr>
        </p:nvSpPr>
        <p:spPr/>
        <p:txBody>
          <a:bodyPr/>
          <a:lstStyle/>
          <a:p>
            <a:pPr>
              <a:defRPr/>
            </a:pPr>
            <a:fld id="{7FFFC10B-B3A7-49BE-9360-C6E12BC0FD6A}" type="datetime1">
              <a:rPr lang="en-US" smtClean="0"/>
              <a:pPr>
                <a:defRPr/>
              </a:pPr>
              <a:t>8/3/2010</a:t>
            </a:fld>
            <a:endParaRPr lang="en-US"/>
          </a:p>
        </p:txBody>
      </p:sp>
      <p:sp>
        <p:nvSpPr>
          <p:cNvPr id="6" name="5 Marcador de número de diapositiva"/>
          <p:cNvSpPr>
            <a:spLocks noGrp="1"/>
          </p:cNvSpPr>
          <p:nvPr>
            <p:ph type="sldNum" sz="quarter" idx="12"/>
          </p:nvPr>
        </p:nvSpPr>
        <p:spPr/>
        <p:txBody>
          <a:bodyPr/>
          <a:lstStyle/>
          <a:p>
            <a:pPr>
              <a:defRPr/>
            </a:pPr>
            <a:fld id="{CD3DA4C0-1948-4C05-86C8-6073438AFE43}" type="slidenum">
              <a:rPr lang="en-US" smtClean="0"/>
              <a:pPr>
                <a:defRPr/>
              </a:pPr>
              <a:t>27</a:t>
            </a:fld>
            <a:endParaRPr lang="en-US"/>
          </a:p>
        </p:txBody>
      </p:sp>
      <p:sp>
        <p:nvSpPr>
          <p:cNvPr id="7" name="4 Marcador de pie de página"/>
          <p:cNvSpPr>
            <a:spLocks noGrp="1"/>
          </p:cNvSpPr>
          <p:nvPr>
            <p:ph type="ftr" sz="quarter" idx="11"/>
          </p:nvPr>
        </p:nvSpPr>
        <p:spPr>
          <a:xfrm>
            <a:off x="3143250" y="6072188"/>
            <a:ext cx="2895600" cy="476250"/>
          </a:xfrm>
        </p:spPr>
        <p:txBody>
          <a:bodyPr/>
          <a:lstStyle/>
          <a:p>
            <a:pPr>
              <a:defRPr/>
            </a:pPr>
            <a:r>
              <a:rPr lang="en-US" dirty="0" smtClean="0"/>
              <a:t>Susana Arias, Patricia Villarreal, Melissa </a:t>
            </a:r>
            <a:r>
              <a:rPr lang="en-US" dirty="0" err="1" smtClean="0"/>
              <a:t>Palomo</a:t>
            </a:r>
            <a:r>
              <a:rPr lang="en-US" dirty="0" smtClean="0"/>
              <a:t>, Jessica </a:t>
            </a:r>
            <a:r>
              <a:rPr lang="en-US" dirty="0" err="1" smtClean="0"/>
              <a:t>Terrazas</a:t>
            </a:r>
            <a:endParaRPr lang="en-US" dirty="0" smtClean="0"/>
          </a:p>
          <a:p>
            <a:pPr>
              <a:defRPr/>
            </a:pPr>
            <a:r>
              <a:rPr lang="en-US" dirty="0" smtClean="0"/>
              <a:t>Prof. </a:t>
            </a:r>
            <a:r>
              <a:rPr lang="en-US" dirty="0" err="1" smtClean="0"/>
              <a:t>Fausto</a:t>
            </a:r>
            <a:r>
              <a:rPr lang="en-US" dirty="0" smtClean="0"/>
              <a:t> </a:t>
            </a:r>
            <a:r>
              <a:rPr lang="en-US" dirty="0" err="1" smtClean="0"/>
              <a:t>Presutti</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71480"/>
            <a:ext cx="8305800" cy="1143000"/>
          </a:xfrm>
        </p:spPr>
        <p:txBody>
          <a:bodyPr/>
          <a:lstStyle/>
          <a:p>
            <a:r>
              <a:rPr lang="es-ES" dirty="0" smtClean="0"/>
              <a:t>TEST Z.W.T</a:t>
            </a:r>
            <a:endParaRPr lang="es-ES" dirty="0"/>
          </a:p>
        </p:txBody>
      </p:sp>
      <p:sp>
        <p:nvSpPr>
          <p:cNvPr id="4" name="3 Marcador de fecha"/>
          <p:cNvSpPr>
            <a:spLocks noGrp="1"/>
          </p:cNvSpPr>
          <p:nvPr>
            <p:ph type="dt" sz="half" idx="10"/>
          </p:nvPr>
        </p:nvSpPr>
        <p:spPr/>
        <p:txBody>
          <a:bodyPr/>
          <a:lstStyle/>
          <a:p>
            <a:pPr>
              <a:defRPr/>
            </a:pPr>
            <a:fld id="{7FFFC10B-B3A7-49BE-9360-C6E12BC0FD6A}" type="datetime1">
              <a:rPr lang="en-US" smtClean="0"/>
              <a:pPr>
                <a:defRPr/>
              </a:pPr>
              <a:t>8/3/2010</a:t>
            </a:fld>
            <a:endParaRPr lang="en-US"/>
          </a:p>
        </p:txBody>
      </p:sp>
      <p:sp>
        <p:nvSpPr>
          <p:cNvPr id="6" name="5 Marcador de número de diapositiva"/>
          <p:cNvSpPr>
            <a:spLocks noGrp="1"/>
          </p:cNvSpPr>
          <p:nvPr>
            <p:ph type="sldNum" sz="quarter" idx="12"/>
          </p:nvPr>
        </p:nvSpPr>
        <p:spPr/>
        <p:txBody>
          <a:bodyPr/>
          <a:lstStyle/>
          <a:p>
            <a:pPr>
              <a:defRPr/>
            </a:pPr>
            <a:fld id="{CD3DA4C0-1948-4C05-86C8-6073438AFE43}" type="slidenum">
              <a:rPr lang="en-US" smtClean="0"/>
              <a:pPr>
                <a:defRPr/>
              </a:pPr>
              <a:t>28</a:t>
            </a:fld>
            <a:endParaRPr lang="en-US"/>
          </a:p>
        </p:txBody>
      </p:sp>
      <p:pic>
        <p:nvPicPr>
          <p:cNvPr id="4098" name="Picture 2" descr="D:\fotos de test\DSCN3732.JPG"/>
          <p:cNvPicPr>
            <a:picLocks noChangeAspect="1" noChangeArrowheads="1"/>
          </p:cNvPicPr>
          <p:nvPr/>
        </p:nvPicPr>
        <p:blipFill>
          <a:blip r:embed="rId2" cstate="print"/>
          <a:srcRect/>
          <a:stretch>
            <a:fillRect/>
          </a:stretch>
        </p:blipFill>
        <p:spPr bwMode="auto">
          <a:xfrm>
            <a:off x="2643174" y="1571612"/>
            <a:ext cx="3375428" cy="4500570"/>
          </a:xfrm>
          <a:prstGeom prst="rect">
            <a:avLst/>
          </a:prstGeom>
          <a:noFill/>
        </p:spPr>
      </p:pic>
      <p:sp>
        <p:nvSpPr>
          <p:cNvPr id="9" name="4 Marcador de pie de página"/>
          <p:cNvSpPr txBox="1">
            <a:spLocks/>
          </p:cNvSpPr>
          <p:nvPr/>
        </p:nvSpPr>
        <p:spPr bwMode="auto">
          <a:xfrm>
            <a:off x="3071813" y="6072188"/>
            <a:ext cx="2895600" cy="476250"/>
          </a:xfrm>
          <a:prstGeom prst="rect">
            <a:avLst/>
          </a:prstGeom>
          <a:noFill/>
          <a:ln w="9525">
            <a:noFill/>
            <a:miter lim="800000"/>
            <a:headEnd/>
            <a:tailEnd/>
          </a:ln>
          <a:effectLst/>
        </p:spPr>
        <p:txBody>
          <a:bodyPr/>
          <a:lstStyle/>
          <a:p>
            <a:pPr algn="ctr">
              <a:defRPr/>
            </a:pPr>
            <a:r>
              <a:rPr lang="en-US" sz="1400" dirty="0">
                <a:solidFill>
                  <a:srgbClr val="000066"/>
                </a:solidFill>
                <a:latin typeface="+mn-lt"/>
                <a:cs typeface="+mn-cs"/>
              </a:rPr>
              <a:t>Susana Arias, Patricia Villarreal, Melissa </a:t>
            </a:r>
            <a:r>
              <a:rPr lang="en-US" sz="1400" dirty="0" err="1">
                <a:solidFill>
                  <a:srgbClr val="000066"/>
                </a:solidFill>
                <a:latin typeface="+mn-lt"/>
                <a:cs typeface="+mn-cs"/>
              </a:rPr>
              <a:t>Palomo</a:t>
            </a:r>
            <a:r>
              <a:rPr lang="en-US" sz="1400" dirty="0">
                <a:solidFill>
                  <a:srgbClr val="000066"/>
                </a:solidFill>
                <a:latin typeface="+mn-lt"/>
                <a:cs typeface="+mn-cs"/>
              </a:rPr>
              <a:t>, Jessica </a:t>
            </a:r>
            <a:r>
              <a:rPr lang="en-US" sz="1400" dirty="0" err="1">
                <a:solidFill>
                  <a:srgbClr val="000066"/>
                </a:solidFill>
                <a:latin typeface="+mn-lt"/>
                <a:cs typeface="+mn-cs"/>
              </a:rPr>
              <a:t>Terrazas</a:t>
            </a:r>
            <a:endParaRPr lang="en-US" sz="1400" dirty="0">
              <a:solidFill>
                <a:srgbClr val="000066"/>
              </a:solidFill>
              <a:latin typeface="+mn-lt"/>
              <a:cs typeface="+mn-cs"/>
            </a:endParaRPr>
          </a:p>
          <a:p>
            <a:pPr algn="ctr">
              <a:defRPr/>
            </a:pPr>
            <a:r>
              <a:rPr lang="en-US" sz="1400" dirty="0">
                <a:solidFill>
                  <a:srgbClr val="000066"/>
                </a:solidFill>
                <a:latin typeface="+mn-lt"/>
                <a:cs typeface="+mn-cs"/>
              </a:rPr>
              <a:t>Prof. </a:t>
            </a:r>
            <a:r>
              <a:rPr lang="en-US" sz="1400" dirty="0" err="1">
                <a:solidFill>
                  <a:srgbClr val="000066"/>
                </a:solidFill>
                <a:latin typeface="+mn-lt"/>
                <a:cs typeface="+mn-cs"/>
              </a:rPr>
              <a:t>Fausto</a:t>
            </a:r>
            <a:r>
              <a:rPr lang="en-US" sz="1400" dirty="0">
                <a:solidFill>
                  <a:srgbClr val="000066"/>
                </a:solidFill>
                <a:latin typeface="+mn-lt"/>
                <a:cs typeface="+mn-cs"/>
              </a:rPr>
              <a:t> </a:t>
            </a:r>
            <a:r>
              <a:rPr lang="en-US" sz="1400" dirty="0" err="1">
                <a:solidFill>
                  <a:srgbClr val="000066"/>
                </a:solidFill>
                <a:latin typeface="+mn-lt"/>
                <a:cs typeface="+mn-cs"/>
              </a:rPr>
              <a:t>Presutti</a:t>
            </a:r>
            <a:endParaRPr lang="en-US" sz="1400" dirty="0">
              <a:solidFill>
                <a:srgbClr val="000066"/>
              </a:solidFill>
              <a:latin typeface="+mn-lt"/>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TEST DE FIGURAS PARA COMPLETAR</a:t>
            </a:r>
            <a:endParaRPr lang="es-ES" dirty="0"/>
          </a:p>
        </p:txBody>
      </p:sp>
      <p:sp>
        <p:nvSpPr>
          <p:cNvPr id="4" name="3 Marcador de fecha"/>
          <p:cNvSpPr>
            <a:spLocks noGrp="1"/>
          </p:cNvSpPr>
          <p:nvPr>
            <p:ph type="dt" sz="half" idx="10"/>
          </p:nvPr>
        </p:nvSpPr>
        <p:spPr/>
        <p:txBody>
          <a:bodyPr/>
          <a:lstStyle/>
          <a:p>
            <a:pPr>
              <a:defRPr/>
            </a:pPr>
            <a:fld id="{7FFFC10B-B3A7-49BE-9360-C6E12BC0FD6A}" type="datetime1">
              <a:rPr lang="en-US" smtClean="0"/>
              <a:pPr>
                <a:defRPr/>
              </a:pPr>
              <a:t>8/3/2010</a:t>
            </a:fld>
            <a:endParaRPr lang="en-US"/>
          </a:p>
        </p:txBody>
      </p:sp>
      <p:sp>
        <p:nvSpPr>
          <p:cNvPr id="6" name="5 Marcador de número de diapositiva"/>
          <p:cNvSpPr>
            <a:spLocks noGrp="1"/>
          </p:cNvSpPr>
          <p:nvPr>
            <p:ph type="sldNum" sz="quarter" idx="12"/>
          </p:nvPr>
        </p:nvSpPr>
        <p:spPr/>
        <p:txBody>
          <a:bodyPr/>
          <a:lstStyle/>
          <a:p>
            <a:pPr>
              <a:defRPr/>
            </a:pPr>
            <a:fld id="{CD3DA4C0-1948-4C05-86C8-6073438AFE43}" type="slidenum">
              <a:rPr lang="en-US" smtClean="0"/>
              <a:pPr>
                <a:defRPr/>
              </a:pPr>
              <a:t>29</a:t>
            </a:fld>
            <a:endParaRPr lang="en-US"/>
          </a:p>
        </p:txBody>
      </p:sp>
      <p:pic>
        <p:nvPicPr>
          <p:cNvPr id="5122" name="Picture 2" descr="D:\fotos de test\DSCN3736.JPG"/>
          <p:cNvPicPr>
            <a:picLocks noChangeAspect="1" noChangeArrowheads="1"/>
          </p:cNvPicPr>
          <p:nvPr/>
        </p:nvPicPr>
        <p:blipFill>
          <a:blip r:embed="rId2" cstate="print"/>
          <a:srcRect/>
          <a:stretch>
            <a:fillRect/>
          </a:stretch>
        </p:blipFill>
        <p:spPr bwMode="auto">
          <a:xfrm>
            <a:off x="2786050" y="2143116"/>
            <a:ext cx="3000396" cy="4000528"/>
          </a:xfrm>
          <a:prstGeom prst="rect">
            <a:avLst/>
          </a:prstGeom>
          <a:noFill/>
        </p:spPr>
      </p:pic>
      <p:sp>
        <p:nvSpPr>
          <p:cNvPr id="8" name="4 Marcador de pie de página"/>
          <p:cNvSpPr txBox="1">
            <a:spLocks/>
          </p:cNvSpPr>
          <p:nvPr/>
        </p:nvSpPr>
        <p:spPr bwMode="auto">
          <a:xfrm>
            <a:off x="3071813" y="6072188"/>
            <a:ext cx="2895600" cy="476250"/>
          </a:xfrm>
          <a:prstGeom prst="rect">
            <a:avLst/>
          </a:prstGeom>
          <a:noFill/>
          <a:ln w="9525">
            <a:noFill/>
            <a:miter lim="800000"/>
            <a:headEnd/>
            <a:tailEnd/>
          </a:ln>
          <a:effectLst/>
        </p:spPr>
        <p:txBody>
          <a:bodyPr/>
          <a:lstStyle/>
          <a:p>
            <a:pPr algn="ctr">
              <a:defRPr/>
            </a:pPr>
            <a:r>
              <a:rPr lang="en-US" sz="1400" dirty="0">
                <a:solidFill>
                  <a:srgbClr val="000066"/>
                </a:solidFill>
                <a:latin typeface="+mn-lt"/>
                <a:cs typeface="+mn-cs"/>
              </a:rPr>
              <a:t>Susana Arias, Patricia Villarreal, Melissa </a:t>
            </a:r>
            <a:r>
              <a:rPr lang="en-US" sz="1400" dirty="0" err="1">
                <a:solidFill>
                  <a:srgbClr val="000066"/>
                </a:solidFill>
                <a:latin typeface="+mn-lt"/>
                <a:cs typeface="+mn-cs"/>
              </a:rPr>
              <a:t>Palomo</a:t>
            </a:r>
            <a:r>
              <a:rPr lang="en-US" sz="1400" dirty="0">
                <a:solidFill>
                  <a:srgbClr val="000066"/>
                </a:solidFill>
                <a:latin typeface="+mn-lt"/>
                <a:cs typeface="+mn-cs"/>
              </a:rPr>
              <a:t>, Jessica </a:t>
            </a:r>
            <a:r>
              <a:rPr lang="en-US" sz="1400" dirty="0" err="1">
                <a:solidFill>
                  <a:srgbClr val="000066"/>
                </a:solidFill>
                <a:latin typeface="+mn-lt"/>
                <a:cs typeface="+mn-cs"/>
              </a:rPr>
              <a:t>Terrazas</a:t>
            </a:r>
            <a:endParaRPr lang="en-US" sz="1400" dirty="0">
              <a:solidFill>
                <a:srgbClr val="000066"/>
              </a:solidFill>
              <a:latin typeface="+mn-lt"/>
              <a:cs typeface="+mn-cs"/>
            </a:endParaRPr>
          </a:p>
          <a:p>
            <a:pPr algn="ctr">
              <a:defRPr/>
            </a:pPr>
            <a:r>
              <a:rPr lang="en-US" sz="1400" dirty="0">
                <a:solidFill>
                  <a:srgbClr val="000066"/>
                </a:solidFill>
                <a:latin typeface="+mn-lt"/>
                <a:cs typeface="+mn-cs"/>
              </a:rPr>
              <a:t>Prof. </a:t>
            </a:r>
            <a:r>
              <a:rPr lang="en-US" sz="1400" dirty="0" err="1">
                <a:solidFill>
                  <a:srgbClr val="000066"/>
                </a:solidFill>
                <a:latin typeface="+mn-lt"/>
                <a:cs typeface="+mn-cs"/>
              </a:rPr>
              <a:t>Fausto</a:t>
            </a:r>
            <a:r>
              <a:rPr lang="en-US" sz="1400" dirty="0">
                <a:solidFill>
                  <a:srgbClr val="000066"/>
                </a:solidFill>
                <a:latin typeface="+mn-lt"/>
                <a:cs typeface="+mn-cs"/>
              </a:rPr>
              <a:t> </a:t>
            </a:r>
            <a:r>
              <a:rPr lang="en-US" sz="1400" dirty="0" err="1">
                <a:solidFill>
                  <a:srgbClr val="000066"/>
                </a:solidFill>
                <a:latin typeface="+mn-lt"/>
                <a:cs typeface="+mn-cs"/>
              </a:rPr>
              <a:t>Presutti</a:t>
            </a:r>
            <a:endParaRPr lang="en-US" sz="1400" dirty="0">
              <a:solidFill>
                <a:srgbClr val="000066"/>
              </a:solidFill>
              <a:latin typeface="+mn-lt"/>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Índice</a:t>
            </a:r>
            <a:endParaRPr lang="es-ES" dirty="0"/>
          </a:p>
        </p:txBody>
      </p:sp>
      <p:sp>
        <p:nvSpPr>
          <p:cNvPr id="3" name="2 Marcador de contenido"/>
          <p:cNvSpPr>
            <a:spLocks noGrp="1"/>
          </p:cNvSpPr>
          <p:nvPr>
            <p:ph idx="1"/>
          </p:nvPr>
        </p:nvSpPr>
        <p:spPr/>
        <p:txBody>
          <a:bodyPr/>
          <a:lstStyle/>
          <a:p>
            <a:pPr>
              <a:buNone/>
            </a:pPr>
            <a:r>
              <a:rPr lang="es-ES" sz="2000" dirty="0" smtClean="0">
                <a:latin typeface="Arial" pitchFamily="34" charset="0"/>
                <a:cs typeface="Arial" pitchFamily="34" charset="0"/>
              </a:rPr>
              <a:t>PARTE 3: TEST DE CREATIVIDAD				27</a:t>
            </a:r>
          </a:p>
          <a:p>
            <a:pPr>
              <a:buNone/>
            </a:pPr>
            <a:r>
              <a:rPr lang="es-ES" sz="2000" dirty="0" smtClean="0">
                <a:latin typeface="Arial" pitchFamily="34" charset="0"/>
                <a:cs typeface="Arial" pitchFamily="34" charset="0"/>
              </a:rPr>
              <a:t>Test Z.W.T							28</a:t>
            </a:r>
          </a:p>
          <a:p>
            <a:pPr>
              <a:buNone/>
            </a:pPr>
            <a:r>
              <a:rPr lang="es-ES" sz="2000" dirty="0" smtClean="0">
                <a:latin typeface="Arial" pitchFamily="34" charset="0"/>
                <a:cs typeface="Arial" pitchFamily="34" charset="0"/>
              </a:rPr>
              <a:t>Test de figuras para completar					29</a:t>
            </a:r>
          </a:p>
          <a:p>
            <a:pPr>
              <a:buNone/>
            </a:pPr>
            <a:r>
              <a:rPr lang="es-ES" sz="2000" dirty="0" smtClean="0">
                <a:latin typeface="Arial" pitchFamily="34" charset="0"/>
                <a:cs typeface="Arial" pitchFamily="34" charset="0"/>
              </a:rPr>
              <a:t>Conclusiones Individuales de los </a:t>
            </a:r>
            <a:r>
              <a:rPr lang="es-ES" sz="2000" dirty="0" err="1" smtClean="0">
                <a:latin typeface="Arial" pitchFamily="34" charset="0"/>
                <a:cs typeface="Arial" pitchFamily="34" charset="0"/>
              </a:rPr>
              <a:t>tests</a:t>
            </a:r>
            <a:r>
              <a:rPr lang="es-ES" sz="2000" dirty="0" smtClean="0">
                <a:latin typeface="Arial" pitchFamily="34" charset="0"/>
                <a:cs typeface="Arial" pitchFamily="34" charset="0"/>
              </a:rPr>
              <a:t> de creatividad		30</a:t>
            </a:r>
          </a:p>
          <a:p>
            <a:pPr>
              <a:buNone/>
            </a:pPr>
            <a:r>
              <a:rPr lang="es-ES" sz="2000" dirty="0" smtClean="0">
                <a:latin typeface="Arial" pitchFamily="34" charset="0"/>
                <a:cs typeface="Arial" pitchFamily="34" charset="0"/>
              </a:rPr>
              <a:t>	- Conclusión Susana Arias					30</a:t>
            </a:r>
          </a:p>
          <a:p>
            <a:pPr>
              <a:buNone/>
            </a:pPr>
            <a:r>
              <a:rPr lang="es-ES" sz="2000" dirty="0" smtClean="0">
                <a:latin typeface="Arial" pitchFamily="34" charset="0"/>
                <a:cs typeface="Arial" pitchFamily="34" charset="0"/>
              </a:rPr>
              <a:t>	- Conclusión Patricia Villarreal				31</a:t>
            </a:r>
          </a:p>
          <a:p>
            <a:pPr>
              <a:buNone/>
            </a:pPr>
            <a:r>
              <a:rPr lang="es-ES" sz="2000" dirty="0" smtClean="0">
                <a:latin typeface="Arial" pitchFamily="34" charset="0"/>
                <a:cs typeface="Arial" pitchFamily="34" charset="0"/>
              </a:rPr>
              <a:t>	- Conclusión </a:t>
            </a:r>
            <a:r>
              <a:rPr lang="es-ES" sz="2000" dirty="0" err="1" smtClean="0">
                <a:latin typeface="Arial" pitchFamily="34" charset="0"/>
                <a:cs typeface="Arial" pitchFamily="34" charset="0"/>
              </a:rPr>
              <a:t>Melissa</a:t>
            </a:r>
            <a:r>
              <a:rPr lang="es-ES" sz="2000" dirty="0" smtClean="0">
                <a:latin typeface="Arial" pitchFamily="34" charset="0"/>
                <a:cs typeface="Arial" pitchFamily="34" charset="0"/>
              </a:rPr>
              <a:t> Palomo					32</a:t>
            </a:r>
          </a:p>
          <a:p>
            <a:pPr>
              <a:buNone/>
            </a:pPr>
            <a:r>
              <a:rPr lang="es-ES" sz="2000" dirty="0" smtClean="0">
                <a:latin typeface="Arial" pitchFamily="34" charset="0"/>
                <a:cs typeface="Arial" pitchFamily="34" charset="0"/>
              </a:rPr>
              <a:t>	- Conclusión Jessica Terrazas				33</a:t>
            </a:r>
          </a:p>
        </p:txBody>
      </p:sp>
      <p:sp>
        <p:nvSpPr>
          <p:cNvPr id="4" name="3 Marcador de fecha"/>
          <p:cNvSpPr>
            <a:spLocks noGrp="1"/>
          </p:cNvSpPr>
          <p:nvPr>
            <p:ph type="dt" sz="half" idx="10"/>
          </p:nvPr>
        </p:nvSpPr>
        <p:spPr/>
        <p:txBody>
          <a:bodyPr/>
          <a:lstStyle/>
          <a:p>
            <a:pPr>
              <a:defRPr/>
            </a:pPr>
            <a:fld id="{7FFFC10B-B3A7-49BE-9360-C6E12BC0FD6A}" type="datetime1">
              <a:rPr lang="en-US" smtClean="0"/>
              <a:pPr>
                <a:defRPr/>
              </a:pPr>
              <a:t>8/3/2010</a:t>
            </a:fld>
            <a:endParaRPr lang="en-US"/>
          </a:p>
        </p:txBody>
      </p:sp>
      <p:sp>
        <p:nvSpPr>
          <p:cNvPr id="6" name="5 Marcador de número de diapositiva"/>
          <p:cNvSpPr>
            <a:spLocks noGrp="1"/>
          </p:cNvSpPr>
          <p:nvPr>
            <p:ph type="sldNum" sz="quarter" idx="12"/>
          </p:nvPr>
        </p:nvSpPr>
        <p:spPr/>
        <p:txBody>
          <a:bodyPr/>
          <a:lstStyle/>
          <a:p>
            <a:pPr>
              <a:defRPr/>
            </a:pPr>
            <a:fld id="{CD3DA4C0-1948-4C05-86C8-6073438AFE43}" type="slidenum">
              <a:rPr lang="en-US" smtClean="0"/>
              <a:pPr>
                <a:defRPr/>
              </a:pPr>
              <a:t>3</a:t>
            </a:fld>
            <a:endParaRPr lang="en-US"/>
          </a:p>
        </p:txBody>
      </p:sp>
      <p:sp>
        <p:nvSpPr>
          <p:cNvPr id="8" name="4 Marcador de pie de página"/>
          <p:cNvSpPr>
            <a:spLocks noGrp="1"/>
          </p:cNvSpPr>
          <p:nvPr>
            <p:ph type="ftr" sz="quarter" idx="11"/>
          </p:nvPr>
        </p:nvSpPr>
        <p:spPr>
          <a:xfrm>
            <a:off x="3143250" y="6072188"/>
            <a:ext cx="2895600" cy="476250"/>
          </a:xfrm>
        </p:spPr>
        <p:txBody>
          <a:bodyPr/>
          <a:lstStyle/>
          <a:p>
            <a:pPr>
              <a:defRPr/>
            </a:pPr>
            <a:r>
              <a:rPr lang="en-US" dirty="0" smtClean="0"/>
              <a:t>Susana Arias, Patricia Villarreal, Melissa </a:t>
            </a:r>
            <a:r>
              <a:rPr lang="en-US" dirty="0" err="1" smtClean="0"/>
              <a:t>Palomo</a:t>
            </a:r>
            <a:r>
              <a:rPr lang="en-US" dirty="0" smtClean="0"/>
              <a:t>, Jessica </a:t>
            </a:r>
            <a:r>
              <a:rPr lang="en-US" dirty="0" err="1" smtClean="0"/>
              <a:t>Terrazas</a:t>
            </a:r>
            <a:endParaRPr lang="en-US" dirty="0" smtClean="0"/>
          </a:p>
          <a:p>
            <a:pPr>
              <a:defRPr/>
            </a:pPr>
            <a:r>
              <a:rPr lang="en-US" dirty="0" smtClean="0"/>
              <a:t>Prof. </a:t>
            </a:r>
            <a:r>
              <a:rPr lang="en-US" dirty="0" err="1" smtClean="0"/>
              <a:t>Fausto</a:t>
            </a:r>
            <a:r>
              <a:rPr lang="en-US" dirty="0" smtClean="0"/>
              <a:t> </a:t>
            </a:r>
            <a:r>
              <a:rPr lang="en-US" dirty="0" err="1" smtClean="0"/>
              <a:t>Presutti</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Conclusiones individuales de los </a:t>
            </a:r>
            <a:r>
              <a:rPr lang="es-ES" dirty="0" err="1" smtClean="0"/>
              <a:t>tests</a:t>
            </a:r>
            <a:r>
              <a:rPr lang="es-ES" dirty="0" smtClean="0"/>
              <a:t> de creatividad</a:t>
            </a:r>
            <a:endParaRPr lang="es-ES" dirty="0"/>
          </a:p>
        </p:txBody>
      </p:sp>
      <p:sp>
        <p:nvSpPr>
          <p:cNvPr id="3" name="2 Marcador de contenido"/>
          <p:cNvSpPr>
            <a:spLocks noGrp="1"/>
          </p:cNvSpPr>
          <p:nvPr>
            <p:ph idx="1"/>
          </p:nvPr>
        </p:nvSpPr>
        <p:spPr/>
        <p:txBody>
          <a:bodyPr/>
          <a:lstStyle/>
          <a:p>
            <a:r>
              <a:rPr lang="es-ES" sz="2400" dirty="0" smtClean="0"/>
              <a:t>Conclusión Susana Arias;</a:t>
            </a:r>
          </a:p>
          <a:p>
            <a:pPr>
              <a:buNone/>
            </a:pPr>
            <a:r>
              <a:rPr lang="es-ES" sz="2400" dirty="0" smtClean="0"/>
              <a:t>	- Los resultados obtenidos tanto en el test Z.W.T. y el test de figuras para completar también sugieren que mi estilo cognitivo predominante es el racional dado que las mayoría de mis respuestas parecen indicar esto. No obstante aparece también el estilo creativo, en donde la imaginación tome un papel importante al completar algunos de los dibujos al no hacerlos simples objetos</a:t>
            </a:r>
          </a:p>
          <a:p>
            <a:pPr>
              <a:buNone/>
            </a:pPr>
            <a:endParaRPr lang="es-ES" sz="2400" dirty="0"/>
          </a:p>
        </p:txBody>
      </p:sp>
      <p:sp>
        <p:nvSpPr>
          <p:cNvPr id="4" name="3 Marcador de fecha"/>
          <p:cNvSpPr>
            <a:spLocks noGrp="1"/>
          </p:cNvSpPr>
          <p:nvPr>
            <p:ph type="dt" sz="half" idx="10"/>
          </p:nvPr>
        </p:nvSpPr>
        <p:spPr/>
        <p:txBody>
          <a:bodyPr/>
          <a:lstStyle/>
          <a:p>
            <a:pPr>
              <a:defRPr/>
            </a:pPr>
            <a:fld id="{7FFFC10B-B3A7-49BE-9360-C6E12BC0FD6A}" type="datetime1">
              <a:rPr lang="en-US" smtClean="0"/>
              <a:pPr>
                <a:defRPr/>
              </a:pPr>
              <a:t>8/3/2010</a:t>
            </a:fld>
            <a:endParaRPr lang="en-US"/>
          </a:p>
        </p:txBody>
      </p:sp>
      <p:sp>
        <p:nvSpPr>
          <p:cNvPr id="6" name="5 Marcador de número de diapositiva"/>
          <p:cNvSpPr>
            <a:spLocks noGrp="1"/>
          </p:cNvSpPr>
          <p:nvPr>
            <p:ph type="sldNum" sz="quarter" idx="12"/>
          </p:nvPr>
        </p:nvSpPr>
        <p:spPr/>
        <p:txBody>
          <a:bodyPr/>
          <a:lstStyle/>
          <a:p>
            <a:pPr>
              <a:defRPr/>
            </a:pPr>
            <a:fld id="{CD3DA4C0-1948-4C05-86C8-6073438AFE43}" type="slidenum">
              <a:rPr lang="en-US" smtClean="0"/>
              <a:pPr>
                <a:defRPr/>
              </a:pPr>
              <a:t>30</a:t>
            </a:fld>
            <a:endParaRPr lang="en-US"/>
          </a:p>
        </p:txBody>
      </p:sp>
      <p:sp>
        <p:nvSpPr>
          <p:cNvPr id="7" name="4 Marcador de pie de página"/>
          <p:cNvSpPr txBox="1">
            <a:spLocks/>
          </p:cNvSpPr>
          <p:nvPr/>
        </p:nvSpPr>
        <p:spPr bwMode="auto">
          <a:xfrm>
            <a:off x="3071813" y="6072188"/>
            <a:ext cx="2895600" cy="476250"/>
          </a:xfrm>
          <a:prstGeom prst="rect">
            <a:avLst/>
          </a:prstGeom>
          <a:noFill/>
          <a:ln w="9525">
            <a:noFill/>
            <a:miter lim="800000"/>
            <a:headEnd/>
            <a:tailEnd/>
          </a:ln>
          <a:effectLst/>
        </p:spPr>
        <p:txBody>
          <a:bodyPr/>
          <a:lstStyle/>
          <a:p>
            <a:pPr algn="ctr">
              <a:defRPr/>
            </a:pPr>
            <a:r>
              <a:rPr lang="en-US" sz="1400" dirty="0">
                <a:solidFill>
                  <a:srgbClr val="000066"/>
                </a:solidFill>
                <a:latin typeface="+mn-lt"/>
                <a:cs typeface="+mn-cs"/>
              </a:rPr>
              <a:t>Susana Arias, Patricia Villarreal, Melissa </a:t>
            </a:r>
            <a:r>
              <a:rPr lang="en-US" sz="1400" dirty="0" err="1">
                <a:solidFill>
                  <a:srgbClr val="000066"/>
                </a:solidFill>
                <a:latin typeface="+mn-lt"/>
                <a:cs typeface="+mn-cs"/>
              </a:rPr>
              <a:t>Palomo</a:t>
            </a:r>
            <a:r>
              <a:rPr lang="en-US" sz="1400" dirty="0">
                <a:solidFill>
                  <a:srgbClr val="000066"/>
                </a:solidFill>
                <a:latin typeface="+mn-lt"/>
                <a:cs typeface="+mn-cs"/>
              </a:rPr>
              <a:t>, Jessica </a:t>
            </a:r>
            <a:r>
              <a:rPr lang="en-US" sz="1400" dirty="0" err="1">
                <a:solidFill>
                  <a:srgbClr val="000066"/>
                </a:solidFill>
                <a:latin typeface="+mn-lt"/>
                <a:cs typeface="+mn-cs"/>
              </a:rPr>
              <a:t>Terrazas</a:t>
            </a:r>
            <a:endParaRPr lang="en-US" sz="1400" dirty="0">
              <a:solidFill>
                <a:srgbClr val="000066"/>
              </a:solidFill>
              <a:latin typeface="+mn-lt"/>
              <a:cs typeface="+mn-cs"/>
            </a:endParaRPr>
          </a:p>
          <a:p>
            <a:pPr algn="ctr">
              <a:defRPr/>
            </a:pPr>
            <a:r>
              <a:rPr lang="en-US" sz="1400" dirty="0">
                <a:solidFill>
                  <a:srgbClr val="000066"/>
                </a:solidFill>
                <a:latin typeface="+mn-lt"/>
                <a:cs typeface="+mn-cs"/>
              </a:rPr>
              <a:t>Prof. </a:t>
            </a:r>
            <a:r>
              <a:rPr lang="en-US" sz="1400" dirty="0" err="1">
                <a:solidFill>
                  <a:srgbClr val="000066"/>
                </a:solidFill>
                <a:latin typeface="+mn-lt"/>
                <a:cs typeface="+mn-cs"/>
              </a:rPr>
              <a:t>Fausto</a:t>
            </a:r>
            <a:r>
              <a:rPr lang="en-US" sz="1400" dirty="0">
                <a:solidFill>
                  <a:srgbClr val="000066"/>
                </a:solidFill>
                <a:latin typeface="+mn-lt"/>
                <a:cs typeface="+mn-cs"/>
              </a:rPr>
              <a:t> </a:t>
            </a:r>
            <a:r>
              <a:rPr lang="en-US" sz="1400" dirty="0" err="1">
                <a:solidFill>
                  <a:srgbClr val="000066"/>
                </a:solidFill>
                <a:latin typeface="+mn-lt"/>
                <a:cs typeface="+mn-cs"/>
              </a:rPr>
              <a:t>Presutti</a:t>
            </a:r>
            <a:endParaRPr lang="en-US" sz="1400" dirty="0">
              <a:solidFill>
                <a:srgbClr val="000066"/>
              </a:solidFill>
              <a:latin typeface="+mn-lt"/>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dirty="0" smtClean="0"/>
              <a:t>Conclusión Patricia Villarreal;</a:t>
            </a:r>
          </a:p>
          <a:p>
            <a:pPr>
              <a:buNone/>
            </a:pPr>
            <a:r>
              <a:rPr lang="es-ES" dirty="0" smtClean="0"/>
              <a:t>	- En el segundo Test ZWT y el de figuras para completar, la lógica que predominó fue la racional, lo cual me hace considerar que mi estilo cognitivo es el racional, ya que ambas lógicas están dentro de ese estilo cognitivo.</a:t>
            </a:r>
          </a:p>
          <a:p>
            <a:pPr>
              <a:buNone/>
            </a:pPr>
            <a:endParaRPr lang="es-ES" dirty="0"/>
          </a:p>
        </p:txBody>
      </p:sp>
      <p:sp>
        <p:nvSpPr>
          <p:cNvPr id="4" name="3 Marcador de fecha"/>
          <p:cNvSpPr>
            <a:spLocks noGrp="1"/>
          </p:cNvSpPr>
          <p:nvPr>
            <p:ph type="dt" sz="half" idx="10"/>
          </p:nvPr>
        </p:nvSpPr>
        <p:spPr/>
        <p:txBody>
          <a:bodyPr/>
          <a:lstStyle/>
          <a:p>
            <a:pPr>
              <a:defRPr/>
            </a:pPr>
            <a:fld id="{7FFFC10B-B3A7-49BE-9360-C6E12BC0FD6A}" type="datetime1">
              <a:rPr lang="en-US" smtClean="0"/>
              <a:pPr>
                <a:defRPr/>
              </a:pPr>
              <a:t>8/3/2010</a:t>
            </a:fld>
            <a:endParaRPr lang="en-US"/>
          </a:p>
        </p:txBody>
      </p:sp>
      <p:sp>
        <p:nvSpPr>
          <p:cNvPr id="6" name="5 Marcador de número de diapositiva"/>
          <p:cNvSpPr>
            <a:spLocks noGrp="1"/>
          </p:cNvSpPr>
          <p:nvPr>
            <p:ph type="sldNum" sz="quarter" idx="12"/>
          </p:nvPr>
        </p:nvSpPr>
        <p:spPr/>
        <p:txBody>
          <a:bodyPr/>
          <a:lstStyle/>
          <a:p>
            <a:pPr>
              <a:defRPr/>
            </a:pPr>
            <a:fld id="{CD3DA4C0-1948-4C05-86C8-6073438AFE43}" type="slidenum">
              <a:rPr lang="en-US" smtClean="0"/>
              <a:pPr>
                <a:defRPr/>
              </a:pPr>
              <a:t>31</a:t>
            </a:fld>
            <a:endParaRPr lang="en-US"/>
          </a:p>
        </p:txBody>
      </p:sp>
      <p:sp>
        <p:nvSpPr>
          <p:cNvPr id="7" name="1 Título"/>
          <p:cNvSpPr>
            <a:spLocks noGrp="1"/>
          </p:cNvSpPr>
          <p:nvPr>
            <p:ph type="title"/>
          </p:nvPr>
        </p:nvSpPr>
        <p:spPr/>
        <p:txBody>
          <a:bodyPr/>
          <a:lstStyle/>
          <a:p>
            <a:r>
              <a:rPr lang="es-ES" dirty="0" smtClean="0"/>
              <a:t>Conclusiones individuales de los </a:t>
            </a:r>
            <a:r>
              <a:rPr lang="es-ES" dirty="0" err="1" smtClean="0"/>
              <a:t>tests</a:t>
            </a:r>
            <a:r>
              <a:rPr lang="es-ES" dirty="0" smtClean="0"/>
              <a:t> de creatividad</a:t>
            </a:r>
            <a:endParaRPr lang="es-ES" dirty="0"/>
          </a:p>
        </p:txBody>
      </p:sp>
      <p:sp>
        <p:nvSpPr>
          <p:cNvPr id="8" name="4 Marcador de pie de página"/>
          <p:cNvSpPr txBox="1">
            <a:spLocks/>
          </p:cNvSpPr>
          <p:nvPr/>
        </p:nvSpPr>
        <p:spPr bwMode="auto">
          <a:xfrm>
            <a:off x="3143240" y="6143644"/>
            <a:ext cx="2895600" cy="476250"/>
          </a:xfrm>
          <a:prstGeom prst="rect">
            <a:avLst/>
          </a:prstGeom>
          <a:noFill/>
          <a:ln w="9525">
            <a:noFill/>
            <a:miter lim="800000"/>
            <a:headEnd/>
            <a:tailEnd/>
          </a:ln>
          <a:effectLst/>
        </p:spPr>
        <p:txBody>
          <a:bodyPr/>
          <a:lstStyle/>
          <a:p>
            <a:pPr algn="ctr">
              <a:defRPr/>
            </a:pPr>
            <a:r>
              <a:rPr lang="en-US" sz="1400" dirty="0">
                <a:solidFill>
                  <a:srgbClr val="000066"/>
                </a:solidFill>
                <a:latin typeface="+mn-lt"/>
                <a:cs typeface="+mn-cs"/>
              </a:rPr>
              <a:t>Susana Arias, Patricia Villarreal, Melissa </a:t>
            </a:r>
            <a:r>
              <a:rPr lang="en-US" sz="1400" dirty="0" err="1">
                <a:solidFill>
                  <a:srgbClr val="000066"/>
                </a:solidFill>
                <a:latin typeface="+mn-lt"/>
                <a:cs typeface="+mn-cs"/>
              </a:rPr>
              <a:t>Palomo</a:t>
            </a:r>
            <a:r>
              <a:rPr lang="en-US" sz="1400" dirty="0">
                <a:solidFill>
                  <a:srgbClr val="000066"/>
                </a:solidFill>
                <a:latin typeface="+mn-lt"/>
                <a:cs typeface="+mn-cs"/>
              </a:rPr>
              <a:t>, Jessica </a:t>
            </a:r>
            <a:r>
              <a:rPr lang="en-US" sz="1400" dirty="0" err="1">
                <a:solidFill>
                  <a:srgbClr val="000066"/>
                </a:solidFill>
                <a:latin typeface="+mn-lt"/>
                <a:cs typeface="+mn-cs"/>
              </a:rPr>
              <a:t>Terrazas</a:t>
            </a:r>
            <a:endParaRPr lang="en-US" sz="1400" dirty="0">
              <a:solidFill>
                <a:srgbClr val="000066"/>
              </a:solidFill>
              <a:latin typeface="+mn-lt"/>
              <a:cs typeface="+mn-cs"/>
            </a:endParaRPr>
          </a:p>
          <a:p>
            <a:pPr algn="ctr">
              <a:defRPr/>
            </a:pPr>
            <a:r>
              <a:rPr lang="en-US" sz="1400" dirty="0">
                <a:solidFill>
                  <a:srgbClr val="000066"/>
                </a:solidFill>
                <a:latin typeface="+mn-lt"/>
                <a:cs typeface="+mn-cs"/>
              </a:rPr>
              <a:t>Prof. </a:t>
            </a:r>
            <a:r>
              <a:rPr lang="en-US" sz="1400" dirty="0" err="1">
                <a:solidFill>
                  <a:srgbClr val="000066"/>
                </a:solidFill>
                <a:latin typeface="+mn-lt"/>
                <a:cs typeface="+mn-cs"/>
              </a:rPr>
              <a:t>Fausto</a:t>
            </a:r>
            <a:r>
              <a:rPr lang="en-US" sz="1400" dirty="0">
                <a:solidFill>
                  <a:srgbClr val="000066"/>
                </a:solidFill>
                <a:latin typeface="+mn-lt"/>
                <a:cs typeface="+mn-cs"/>
              </a:rPr>
              <a:t> </a:t>
            </a:r>
            <a:r>
              <a:rPr lang="en-US" sz="1400" dirty="0" err="1">
                <a:solidFill>
                  <a:srgbClr val="000066"/>
                </a:solidFill>
                <a:latin typeface="+mn-lt"/>
                <a:cs typeface="+mn-cs"/>
              </a:rPr>
              <a:t>Presutti</a:t>
            </a:r>
            <a:endParaRPr lang="en-US" sz="1400" dirty="0">
              <a:solidFill>
                <a:srgbClr val="000066"/>
              </a:solidFill>
              <a:latin typeface="+mn-lt"/>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dirty="0" smtClean="0"/>
              <a:t>Conclusión </a:t>
            </a:r>
            <a:r>
              <a:rPr lang="es-ES" dirty="0" err="1" smtClean="0"/>
              <a:t>Melissa</a:t>
            </a:r>
            <a:r>
              <a:rPr lang="es-ES" dirty="0" smtClean="0"/>
              <a:t> Palomo:</a:t>
            </a:r>
          </a:p>
          <a:p>
            <a:pPr>
              <a:buNone/>
            </a:pPr>
            <a:r>
              <a:rPr lang="es-ES" dirty="0" smtClean="0"/>
              <a:t>	- El segundo Test ZWT y el de figuras para completar, la lógica que predominó fue la racional, lo cual concuerda con lo anterior, me hace considerar que mi estilo cognitivo es el racional, ya que ambas lógicas están dentro de ese estilo cognitivo.</a:t>
            </a:r>
          </a:p>
          <a:p>
            <a:pPr>
              <a:buNone/>
            </a:pPr>
            <a:endParaRPr lang="es-ES" dirty="0"/>
          </a:p>
        </p:txBody>
      </p:sp>
      <p:sp>
        <p:nvSpPr>
          <p:cNvPr id="4" name="3 Marcador de fecha"/>
          <p:cNvSpPr>
            <a:spLocks noGrp="1"/>
          </p:cNvSpPr>
          <p:nvPr>
            <p:ph type="dt" sz="half" idx="10"/>
          </p:nvPr>
        </p:nvSpPr>
        <p:spPr/>
        <p:txBody>
          <a:bodyPr/>
          <a:lstStyle/>
          <a:p>
            <a:pPr>
              <a:defRPr/>
            </a:pPr>
            <a:fld id="{7FFFC10B-B3A7-49BE-9360-C6E12BC0FD6A}" type="datetime1">
              <a:rPr lang="en-US" smtClean="0"/>
              <a:pPr>
                <a:defRPr/>
              </a:pPr>
              <a:t>8/3/2010</a:t>
            </a:fld>
            <a:endParaRPr lang="en-US"/>
          </a:p>
        </p:txBody>
      </p:sp>
      <p:sp>
        <p:nvSpPr>
          <p:cNvPr id="6" name="5 Marcador de número de diapositiva"/>
          <p:cNvSpPr>
            <a:spLocks noGrp="1"/>
          </p:cNvSpPr>
          <p:nvPr>
            <p:ph type="sldNum" sz="quarter" idx="12"/>
          </p:nvPr>
        </p:nvSpPr>
        <p:spPr/>
        <p:txBody>
          <a:bodyPr/>
          <a:lstStyle/>
          <a:p>
            <a:pPr>
              <a:defRPr/>
            </a:pPr>
            <a:fld id="{CD3DA4C0-1948-4C05-86C8-6073438AFE43}" type="slidenum">
              <a:rPr lang="en-US" smtClean="0"/>
              <a:pPr>
                <a:defRPr/>
              </a:pPr>
              <a:t>32</a:t>
            </a:fld>
            <a:endParaRPr lang="en-US"/>
          </a:p>
        </p:txBody>
      </p:sp>
      <p:sp>
        <p:nvSpPr>
          <p:cNvPr id="7" name="1 Título"/>
          <p:cNvSpPr>
            <a:spLocks noGrp="1"/>
          </p:cNvSpPr>
          <p:nvPr>
            <p:ph type="title"/>
          </p:nvPr>
        </p:nvSpPr>
        <p:spPr/>
        <p:txBody>
          <a:bodyPr/>
          <a:lstStyle/>
          <a:p>
            <a:r>
              <a:rPr lang="es-ES" dirty="0" smtClean="0"/>
              <a:t>Conclusiones individuales de los </a:t>
            </a:r>
            <a:r>
              <a:rPr lang="es-ES" dirty="0" err="1" smtClean="0"/>
              <a:t>tests</a:t>
            </a:r>
            <a:r>
              <a:rPr lang="es-ES" dirty="0" smtClean="0"/>
              <a:t> de creatividad</a:t>
            </a:r>
            <a:endParaRPr lang="es-ES" dirty="0"/>
          </a:p>
        </p:txBody>
      </p:sp>
      <p:sp>
        <p:nvSpPr>
          <p:cNvPr id="9" name="4 Marcador de pie de página"/>
          <p:cNvSpPr txBox="1">
            <a:spLocks/>
          </p:cNvSpPr>
          <p:nvPr/>
        </p:nvSpPr>
        <p:spPr bwMode="auto">
          <a:xfrm>
            <a:off x="3143240" y="6143644"/>
            <a:ext cx="2895600" cy="476250"/>
          </a:xfrm>
          <a:prstGeom prst="rect">
            <a:avLst/>
          </a:prstGeom>
          <a:noFill/>
          <a:ln w="9525">
            <a:noFill/>
            <a:miter lim="800000"/>
            <a:headEnd/>
            <a:tailEnd/>
          </a:ln>
          <a:effectLst/>
        </p:spPr>
        <p:txBody>
          <a:bodyPr/>
          <a:lstStyle/>
          <a:p>
            <a:pPr algn="ctr">
              <a:defRPr/>
            </a:pPr>
            <a:r>
              <a:rPr lang="en-US" sz="1400" dirty="0">
                <a:solidFill>
                  <a:srgbClr val="000066"/>
                </a:solidFill>
                <a:latin typeface="+mn-lt"/>
                <a:cs typeface="+mn-cs"/>
              </a:rPr>
              <a:t>Susana Arias, Patricia Villarreal, Melissa </a:t>
            </a:r>
            <a:r>
              <a:rPr lang="en-US" sz="1400" dirty="0" err="1">
                <a:solidFill>
                  <a:srgbClr val="000066"/>
                </a:solidFill>
                <a:latin typeface="+mn-lt"/>
                <a:cs typeface="+mn-cs"/>
              </a:rPr>
              <a:t>Palomo</a:t>
            </a:r>
            <a:r>
              <a:rPr lang="en-US" sz="1400" dirty="0">
                <a:solidFill>
                  <a:srgbClr val="000066"/>
                </a:solidFill>
                <a:latin typeface="+mn-lt"/>
                <a:cs typeface="+mn-cs"/>
              </a:rPr>
              <a:t>, Jessica </a:t>
            </a:r>
            <a:r>
              <a:rPr lang="en-US" sz="1400" dirty="0" err="1">
                <a:solidFill>
                  <a:srgbClr val="000066"/>
                </a:solidFill>
                <a:latin typeface="+mn-lt"/>
                <a:cs typeface="+mn-cs"/>
              </a:rPr>
              <a:t>Terrazas</a:t>
            </a:r>
            <a:endParaRPr lang="en-US" sz="1400" dirty="0">
              <a:solidFill>
                <a:srgbClr val="000066"/>
              </a:solidFill>
              <a:latin typeface="+mn-lt"/>
              <a:cs typeface="+mn-cs"/>
            </a:endParaRPr>
          </a:p>
          <a:p>
            <a:pPr algn="ctr">
              <a:defRPr/>
            </a:pPr>
            <a:r>
              <a:rPr lang="en-US" sz="1400" dirty="0">
                <a:solidFill>
                  <a:srgbClr val="000066"/>
                </a:solidFill>
                <a:latin typeface="+mn-lt"/>
                <a:cs typeface="+mn-cs"/>
              </a:rPr>
              <a:t>Prof. </a:t>
            </a:r>
            <a:r>
              <a:rPr lang="en-US" sz="1400" dirty="0" err="1">
                <a:solidFill>
                  <a:srgbClr val="000066"/>
                </a:solidFill>
                <a:latin typeface="+mn-lt"/>
                <a:cs typeface="+mn-cs"/>
              </a:rPr>
              <a:t>Fausto</a:t>
            </a:r>
            <a:r>
              <a:rPr lang="en-US" sz="1400" dirty="0">
                <a:solidFill>
                  <a:srgbClr val="000066"/>
                </a:solidFill>
                <a:latin typeface="+mn-lt"/>
                <a:cs typeface="+mn-cs"/>
              </a:rPr>
              <a:t> </a:t>
            </a:r>
            <a:r>
              <a:rPr lang="en-US" sz="1400" dirty="0" err="1">
                <a:solidFill>
                  <a:srgbClr val="000066"/>
                </a:solidFill>
                <a:latin typeface="+mn-lt"/>
                <a:cs typeface="+mn-cs"/>
              </a:rPr>
              <a:t>Presutti</a:t>
            </a:r>
            <a:endParaRPr lang="en-US" sz="1400" dirty="0">
              <a:solidFill>
                <a:srgbClr val="000066"/>
              </a:solidFill>
              <a:latin typeface="+mn-lt"/>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dirty="0" smtClean="0"/>
              <a:t>Conclusión Jessica Terrazas:</a:t>
            </a:r>
          </a:p>
          <a:p>
            <a:pPr>
              <a:buNone/>
            </a:pPr>
            <a:r>
              <a:rPr lang="es-ES" dirty="0" smtClean="0"/>
              <a:t>	- </a:t>
            </a:r>
            <a:r>
              <a:rPr lang="es-ES" sz="2000" dirty="0" smtClean="0"/>
              <a:t>Al comparar los resultados de ambos test llegue a lo siguiente: en total tengo 8 estilos racionales y 6 creativos de manera que comparando estos resultados con los que se realizaron el día de ayer donde los resultados del </a:t>
            </a:r>
            <a:r>
              <a:rPr lang="es-ES" sz="2000" dirty="0" err="1" smtClean="0"/>
              <a:t>area</a:t>
            </a:r>
            <a:r>
              <a:rPr lang="es-ES" sz="2000" dirty="0" smtClean="0"/>
              <a:t> creativa eran muy elevados y los racionales completamente bajos. Llegue a la conclusión de que existe una diferencia significativa y esto se debe a que los factores externos del ambiente y factores emocionales me afectaban más un día que otro. De manera que al momento de poner este tipo de </a:t>
            </a:r>
            <a:r>
              <a:rPr lang="es-ES" sz="2000" dirty="0" err="1" smtClean="0"/>
              <a:t>tests</a:t>
            </a:r>
            <a:r>
              <a:rPr lang="es-ES" sz="2000" dirty="0" smtClean="0"/>
              <a:t> es importante tomar en cuenta las situaciones por las que está pasando el alumno. </a:t>
            </a:r>
            <a:endParaRPr lang="es-ES" dirty="0" smtClean="0"/>
          </a:p>
          <a:p>
            <a:pPr>
              <a:buNone/>
            </a:pPr>
            <a:endParaRPr lang="es-ES" dirty="0"/>
          </a:p>
        </p:txBody>
      </p:sp>
      <p:sp>
        <p:nvSpPr>
          <p:cNvPr id="4" name="3 Marcador de fecha"/>
          <p:cNvSpPr>
            <a:spLocks noGrp="1"/>
          </p:cNvSpPr>
          <p:nvPr>
            <p:ph type="dt" sz="half" idx="10"/>
          </p:nvPr>
        </p:nvSpPr>
        <p:spPr/>
        <p:txBody>
          <a:bodyPr/>
          <a:lstStyle/>
          <a:p>
            <a:pPr>
              <a:defRPr/>
            </a:pPr>
            <a:fld id="{7FFFC10B-B3A7-49BE-9360-C6E12BC0FD6A}" type="datetime1">
              <a:rPr lang="en-US" smtClean="0"/>
              <a:pPr>
                <a:defRPr/>
              </a:pPr>
              <a:t>8/3/2010</a:t>
            </a:fld>
            <a:endParaRPr lang="en-US"/>
          </a:p>
        </p:txBody>
      </p:sp>
      <p:sp>
        <p:nvSpPr>
          <p:cNvPr id="6" name="5 Marcador de número de diapositiva"/>
          <p:cNvSpPr>
            <a:spLocks noGrp="1"/>
          </p:cNvSpPr>
          <p:nvPr>
            <p:ph type="sldNum" sz="quarter" idx="12"/>
          </p:nvPr>
        </p:nvSpPr>
        <p:spPr/>
        <p:txBody>
          <a:bodyPr/>
          <a:lstStyle/>
          <a:p>
            <a:pPr>
              <a:defRPr/>
            </a:pPr>
            <a:fld id="{CD3DA4C0-1948-4C05-86C8-6073438AFE43}" type="slidenum">
              <a:rPr lang="en-US" smtClean="0"/>
              <a:pPr>
                <a:defRPr/>
              </a:pPr>
              <a:t>33</a:t>
            </a:fld>
            <a:endParaRPr lang="en-US"/>
          </a:p>
        </p:txBody>
      </p:sp>
      <p:sp>
        <p:nvSpPr>
          <p:cNvPr id="7" name="1 Título"/>
          <p:cNvSpPr>
            <a:spLocks noGrp="1"/>
          </p:cNvSpPr>
          <p:nvPr>
            <p:ph type="title"/>
          </p:nvPr>
        </p:nvSpPr>
        <p:spPr/>
        <p:txBody>
          <a:bodyPr/>
          <a:lstStyle/>
          <a:p>
            <a:r>
              <a:rPr lang="es-ES" dirty="0" smtClean="0"/>
              <a:t>Conclusiones individuales de los </a:t>
            </a:r>
            <a:r>
              <a:rPr lang="es-ES" dirty="0" err="1" smtClean="0"/>
              <a:t>tests</a:t>
            </a:r>
            <a:r>
              <a:rPr lang="es-ES" dirty="0" smtClean="0"/>
              <a:t> de creatividad</a:t>
            </a:r>
            <a:endParaRPr lang="es-ES" dirty="0"/>
          </a:p>
        </p:txBody>
      </p:sp>
      <p:sp>
        <p:nvSpPr>
          <p:cNvPr id="8" name="4 Marcador de pie de página"/>
          <p:cNvSpPr txBox="1">
            <a:spLocks/>
          </p:cNvSpPr>
          <p:nvPr/>
        </p:nvSpPr>
        <p:spPr bwMode="auto">
          <a:xfrm>
            <a:off x="3000364" y="6072206"/>
            <a:ext cx="2895600" cy="476250"/>
          </a:xfrm>
          <a:prstGeom prst="rect">
            <a:avLst/>
          </a:prstGeom>
          <a:noFill/>
          <a:ln w="9525">
            <a:noFill/>
            <a:miter lim="800000"/>
            <a:headEnd/>
            <a:tailEnd/>
          </a:ln>
          <a:effectLst/>
        </p:spPr>
        <p:txBody>
          <a:bodyPr/>
          <a:lstStyle/>
          <a:p>
            <a:pPr algn="ctr">
              <a:defRPr/>
            </a:pPr>
            <a:r>
              <a:rPr lang="en-US" sz="1400" dirty="0">
                <a:solidFill>
                  <a:srgbClr val="000066"/>
                </a:solidFill>
                <a:latin typeface="+mn-lt"/>
                <a:cs typeface="+mn-cs"/>
              </a:rPr>
              <a:t>Susana Arias, Patricia Villarreal, Melissa </a:t>
            </a:r>
            <a:r>
              <a:rPr lang="en-US" sz="1400" dirty="0" err="1">
                <a:solidFill>
                  <a:srgbClr val="000066"/>
                </a:solidFill>
                <a:latin typeface="+mn-lt"/>
                <a:cs typeface="+mn-cs"/>
              </a:rPr>
              <a:t>Palomo</a:t>
            </a:r>
            <a:r>
              <a:rPr lang="en-US" sz="1400" dirty="0">
                <a:solidFill>
                  <a:srgbClr val="000066"/>
                </a:solidFill>
                <a:latin typeface="+mn-lt"/>
                <a:cs typeface="+mn-cs"/>
              </a:rPr>
              <a:t>, Jessica </a:t>
            </a:r>
            <a:r>
              <a:rPr lang="en-US" sz="1400" dirty="0" err="1">
                <a:solidFill>
                  <a:srgbClr val="000066"/>
                </a:solidFill>
                <a:latin typeface="+mn-lt"/>
                <a:cs typeface="+mn-cs"/>
              </a:rPr>
              <a:t>Terrazas</a:t>
            </a:r>
            <a:endParaRPr lang="en-US" sz="1400" dirty="0">
              <a:solidFill>
                <a:srgbClr val="000066"/>
              </a:solidFill>
              <a:latin typeface="+mn-lt"/>
              <a:cs typeface="+mn-cs"/>
            </a:endParaRPr>
          </a:p>
          <a:p>
            <a:pPr algn="ctr">
              <a:defRPr/>
            </a:pPr>
            <a:r>
              <a:rPr lang="en-US" sz="1400" dirty="0">
                <a:solidFill>
                  <a:srgbClr val="000066"/>
                </a:solidFill>
                <a:latin typeface="+mn-lt"/>
                <a:cs typeface="+mn-cs"/>
              </a:rPr>
              <a:t>Prof. </a:t>
            </a:r>
            <a:r>
              <a:rPr lang="en-US" sz="1400" dirty="0" err="1">
                <a:solidFill>
                  <a:srgbClr val="000066"/>
                </a:solidFill>
                <a:latin typeface="+mn-lt"/>
                <a:cs typeface="+mn-cs"/>
              </a:rPr>
              <a:t>Fausto</a:t>
            </a:r>
            <a:r>
              <a:rPr lang="en-US" sz="1400" dirty="0">
                <a:solidFill>
                  <a:srgbClr val="000066"/>
                </a:solidFill>
                <a:latin typeface="+mn-lt"/>
                <a:cs typeface="+mn-cs"/>
              </a:rPr>
              <a:t> </a:t>
            </a:r>
            <a:r>
              <a:rPr lang="en-US" sz="1400" dirty="0" err="1">
                <a:solidFill>
                  <a:srgbClr val="000066"/>
                </a:solidFill>
                <a:latin typeface="+mn-lt"/>
                <a:cs typeface="+mn-cs"/>
              </a:rPr>
              <a:t>Presutti</a:t>
            </a:r>
            <a:endParaRPr lang="en-US" sz="1400" dirty="0">
              <a:solidFill>
                <a:srgbClr val="000066"/>
              </a:solidFill>
              <a:latin typeface="+mn-lt"/>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071678"/>
            <a:ext cx="8305800" cy="1143000"/>
          </a:xfrm>
        </p:spPr>
        <p:txBody>
          <a:bodyPr/>
          <a:lstStyle/>
          <a:p>
            <a:r>
              <a:rPr lang="es-ES" dirty="0" smtClean="0"/>
              <a:t>PARTE 4</a:t>
            </a:r>
            <a:br>
              <a:rPr lang="es-ES" dirty="0" smtClean="0"/>
            </a:br>
            <a:r>
              <a:rPr lang="es-ES" dirty="0" smtClean="0"/>
              <a:t/>
            </a:r>
            <a:br>
              <a:rPr lang="es-ES" dirty="0" smtClean="0"/>
            </a:br>
            <a:r>
              <a:rPr lang="es-ES" dirty="0" smtClean="0"/>
              <a:t/>
            </a:r>
            <a:br>
              <a:rPr lang="es-ES" dirty="0" smtClean="0"/>
            </a:br>
            <a:r>
              <a:rPr lang="es-ES" dirty="0" smtClean="0"/>
              <a:t>MODELO EDUCATIVO</a:t>
            </a:r>
            <a:endParaRPr lang="es-ES" dirty="0"/>
          </a:p>
        </p:txBody>
      </p:sp>
      <p:sp>
        <p:nvSpPr>
          <p:cNvPr id="4" name="3 Marcador de fecha"/>
          <p:cNvSpPr>
            <a:spLocks noGrp="1"/>
          </p:cNvSpPr>
          <p:nvPr>
            <p:ph type="dt" sz="half" idx="10"/>
          </p:nvPr>
        </p:nvSpPr>
        <p:spPr/>
        <p:txBody>
          <a:bodyPr/>
          <a:lstStyle/>
          <a:p>
            <a:pPr>
              <a:defRPr/>
            </a:pPr>
            <a:fld id="{7FFFC10B-B3A7-49BE-9360-C6E12BC0FD6A}" type="datetime1">
              <a:rPr lang="en-US" smtClean="0"/>
              <a:pPr>
                <a:defRPr/>
              </a:pPr>
              <a:t>8/3/2010</a:t>
            </a:fld>
            <a:endParaRPr lang="en-US"/>
          </a:p>
        </p:txBody>
      </p:sp>
      <p:sp>
        <p:nvSpPr>
          <p:cNvPr id="6" name="5 Marcador de número de diapositiva"/>
          <p:cNvSpPr>
            <a:spLocks noGrp="1"/>
          </p:cNvSpPr>
          <p:nvPr>
            <p:ph type="sldNum" sz="quarter" idx="12"/>
          </p:nvPr>
        </p:nvSpPr>
        <p:spPr/>
        <p:txBody>
          <a:bodyPr/>
          <a:lstStyle/>
          <a:p>
            <a:pPr>
              <a:defRPr/>
            </a:pPr>
            <a:fld id="{CD3DA4C0-1948-4C05-86C8-6073438AFE43}" type="slidenum">
              <a:rPr lang="en-US" smtClean="0"/>
              <a:pPr>
                <a:defRPr/>
              </a:pPr>
              <a:t>34</a:t>
            </a:fld>
            <a:endParaRPr lang="en-US"/>
          </a:p>
        </p:txBody>
      </p:sp>
      <p:sp>
        <p:nvSpPr>
          <p:cNvPr id="8" name="4 Marcador de pie de página"/>
          <p:cNvSpPr>
            <a:spLocks noGrp="1"/>
          </p:cNvSpPr>
          <p:nvPr>
            <p:ph type="ftr" sz="quarter" idx="11"/>
          </p:nvPr>
        </p:nvSpPr>
        <p:spPr>
          <a:xfrm>
            <a:off x="3143250" y="6072188"/>
            <a:ext cx="2895600" cy="476250"/>
          </a:xfrm>
        </p:spPr>
        <p:txBody>
          <a:bodyPr/>
          <a:lstStyle/>
          <a:p>
            <a:pPr>
              <a:defRPr/>
            </a:pPr>
            <a:r>
              <a:rPr lang="en-US" dirty="0" smtClean="0"/>
              <a:t>Susana Arias, Patricia Villarreal, Melissa </a:t>
            </a:r>
            <a:r>
              <a:rPr lang="en-US" dirty="0" err="1" smtClean="0"/>
              <a:t>Palomo</a:t>
            </a:r>
            <a:r>
              <a:rPr lang="en-US" dirty="0" smtClean="0"/>
              <a:t>, Jessica </a:t>
            </a:r>
            <a:r>
              <a:rPr lang="en-US" dirty="0" err="1" smtClean="0"/>
              <a:t>Terrazas</a:t>
            </a:r>
            <a:endParaRPr lang="en-US" dirty="0" smtClean="0"/>
          </a:p>
          <a:p>
            <a:pPr>
              <a:defRPr/>
            </a:pPr>
            <a:r>
              <a:rPr lang="en-US" dirty="0" smtClean="0"/>
              <a:t>Prof. </a:t>
            </a:r>
            <a:r>
              <a:rPr lang="en-US" dirty="0" err="1" smtClean="0"/>
              <a:t>Fausto</a:t>
            </a:r>
            <a:r>
              <a:rPr lang="en-US" dirty="0" smtClean="0"/>
              <a:t> </a:t>
            </a:r>
            <a:r>
              <a:rPr lang="en-US" dirty="0" err="1" smtClean="0"/>
              <a:t>Presutti</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a:xfrm>
            <a:off x="357188" y="1071563"/>
            <a:ext cx="8305800" cy="1143000"/>
          </a:xfrm>
        </p:spPr>
        <p:txBody>
          <a:bodyPr/>
          <a:lstStyle/>
          <a:p>
            <a:r>
              <a:rPr lang="es-ES" sz="3600" smtClean="0"/>
              <a:t>Modelo educativo para </a:t>
            </a:r>
            <a:br>
              <a:rPr lang="es-ES" sz="3600" smtClean="0"/>
            </a:br>
            <a:r>
              <a:rPr lang="es-ES" sz="3600" smtClean="0"/>
              <a:t>favorecer el éxito escolar</a:t>
            </a:r>
            <a:br>
              <a:rPr lang="es-ES" sz="3600" smtClean="0"/>
            </a:br>
            <a:r>
              <a:rPr lang="es-ES" sz="3600" smtClean="0"/>
              <a:t> según el universo mental </a:t>
            </a:r>
          </a:p>
        </p:txBody>
      </p:sp>
      <p:sp>
        <p:nvSpPr>
          <p:cNvPr id="19459" name="2 Marcador de contenido"/>
          <p:cNvSpPr>
            <a:spLocks noGrp="1"/>
          </p:cNvSpPr>
          <p:nvPr>
            <p:ph idx="1"/>
          </p:nvPr>
        </p:nvSpPr>
        <p:spPr>
          <a:xfrm>
            <a:off x="500063" y="2895600"/>
            <a:ext cx="8305800" cy="3962400"/>
          </a:xfrm>
        </p:spPr>
        <p:txBody>
          <a:bodyPr/>
          <a:lstStyle/>
          <a:p>
            <a:r>
              <a:rPr lang="es-MX" sz="2600" dirty="0" smtClean="0"/>
              <a:t>Un modelo educativo es un enfoque que </a:t>
            </a:r>
            <a:r>
              <a:rPr lang="es-MX" sz="2600" b="1" dirty="0" smtClean="0"/>
              <a:t>reúne teorías pedagógicas que auxilian y orientan </a:t>
            </a:r>
            <a:r>
              <a:rPr lang="es-MX" sz="2600" dirty="0" smtClean="0"/>
              <a:t>a maestros y educadores en la elaboración y conceptualización de un programa de estudios. </a:t>
            </a:r>
          </a:p>
          <a:p>
            <a:r>
              <a:rPr lang="es-MX" sz="2600" dirty="0" smtClean="0"/>
              <a:t>Asimismo, es una </a:t>
            </a:r>
            <a:r>
              <a:rPr lang="es-MX" sz="2600" b="1" dirty="0" smtClean="0"/>
              <a:t>forma para promover el proceso de enseñanza-aprendizaje.</a:t>
            </a:r>
          </a:p>
          <a:p>
            <a:pPr>
              <a:buFontTx/>
              <a:buNone/>
            </a:pPr>
            <a:r>
              <a:rPr lang="es-MX" sz="2600" dirty="0" smtClean="0"/>
              <a:t>.</a:t>
            </a:r>
            <a:endParaRPr lang="en-US" sz="2600" dirty="0" smtClean="0"/>
          </a:p>
          <a:p>
            <a:endParaRPr lang="es-ES" dirty="0" smtClean="0"/>
          </a:p>
        </p:txBody>
      </p:sp>
      <p:sp>
        <p:nvSpPr>
          <p:cNvPr id="4" name="3 Marcador de fecha"/>
          <p:cNvSpPr>
            <a:spLocks noGrp="1"/>
          </p:cNvSpPr>
          <p:nvPr>
            <p:ph type="dt" sz="quarter" idx="10"/>
          </p:nvPr>
        </p:nvSpPr>
        <p:spPr/>
        <p:txBody>
          <a:bodyPr/>
          <a:lstStyle/>
          <a:p>
            <a:pPr>
              <a:defRPr/>
            </a:pPr>
            <a:fld id="{1F866FBE-76AD-476A-8CAF-BB6E396CE363}" type="datetime1">
              <a:rPr lang="en-US" smtClean="0"/>
              <a:pPr>
                <a:defRPr/>
              </a:pPr>
              <a:t>8/3/2010</a:t>
            </a:fld>
            <a:endParaRPr lang="en-US"/>
          </a:p>
        </p:txBody>
      </p:sp>
      <p:sp>
        <p:nvSpPr>
          <p:cNvPr id="6" name="5 Marcador de número de diapositiva"/>
          <p:cNvSpPr>
            <a:spLocks noGrp="1"/>
          </p:cNvSpPr>
          <p:nvPr>
            <p:ph type="sldNum" sz="quarter" idx="12"/>
          </p:nvPr>
        </p:nvSpPr>
        <p:spPr/>
        <p:txBody>
          <a:bodyPr/>
          <a:lstStyle/>
          <a:p>
            <a:pPr>
              <a:defRPr/>
            </a:pPr>
            <a:fld id="{23144311-F80B-48E5-84FF-46C8E9B102FD}" type="slidenum">
              <a:rPr lang="en-US" smtClean="0"/>
              <a:pPr>
                <a:defRPr/>
              </a:pPr>
              <a:t>35</a:t>
            </a:fld>
            <a:endParaRPr lang="en-US"/>
          </a:p>
        </p:txBody>
      </p:sp>
      <p:pic>
        <p:nvPicPr>
          <p:cNvPr id="19462" name="Picture 6"/>
          <p:cNvPicPr>
            <a:picLocks noChangeAspect="1" noChangeArrowheads="1"/>
          </p:cNvPicPr>
          <p:nvPr/>
        </p:nvPicPr>
        <p:blipFill>
          <a:blip r:embed="rId2" cstate="print"/>
          <a:srcRect/>
          <a:stretch>
            <a:fillRect/>
          </a:stretch>
        </p:blipFill>
        <p:spPr bwMode="auto">
          <a:xfrm>
            <a:off x="0" y="857250"/>
            <a:ext cx="1643063" cy="949325"/>
          </a:xfrm>
          <a:prstGeom prst="rect">
            <a:avLst/>
          </a:prstGeom>
          <a:noFill/>
          <a:ln w="9525">
            <a:noFill/>
            <a:miter lim="800000"/>
            <a:headEnd/>
            <a:tailEnd/>
          </a:ln>
        </p:spPr>
      </p:pic>
      <p:pic>
        <p:nvPicPr>
          <p:cNvPr id="19463" name="Picture 5"/>
          <p:cNvPicPr>
            <a:picLocks noChangeAspect="1" noChangeArrowheads="1"/>
          </p:cNvPicPr>
          <p:nvPr/>
        </p:nvPicPr>
        <p:blipFill>
          <a:blip r:embed="rId3" cstate="print"/>
          <a:srcRect/>
          <a:stretch>
            <a:fillRect/>
          </a:stretch>
        </p:blipFill>
        <p:spPr bwMode="auto">
          <a:xfrm>
            <a:off x="7858125" y="1000125"/>
            <a:ext cx="920750" cy="928688"/>
          </a:xfrm>
          <a:prstGeom prst="rect">
            <a:avLst/>
          </a:prstGeom>
          <a:noFill/>
          <a:ln w="9525">
            <a:noFill/>
            <a:miter lim="800000"/>
            <a:headEnd/>
            <a:tailEnd/>
          </a:ln>
        </p:spPr>
      </p:pic>
      <p:sp>
        <p:nvSpPr>
          <p:cNvPr id="9" name="4 Marcador de pie de página"/>
          <p:cNvSpPr txBox="1">
            <a:spLocks/>
          </p:cNvSpPr>
          <p:nvPr/>
        </p:nvSpPr>
        <p:spPr bwMode="auto">
          <a:xfrm>
            <a:off x="3071813" y="6072188"/>
            <a:ext cx="2895600" cy="476250"/>
          </a:xfrm>
          <a:prstGeom prst="rect">
            <a:avLst/>
          </a:prstGeom>
          <a:noFill/>
          <a:ln w="9525">
            <a:noFill/>
            <a:miter lim="800000"/>
            <a:headEnd/>
            <a:tailEnd/>
          </a:ln>
          <a:effectLst/>
        </p:spPr>
        <p:txBody>
          <a:bodyPr/>
          <a:lstStyle/>
          <a:p>
            <a:pPr algn="ctr">
              <a:defRPr/>
            </a:pPr>
            <a:r>
              <a:rPr lang="en-US" sz="1400" dirty="0">
                <a:solidFill>
                  <a:srgbClr val="000066"/>
                </a:solidFill>
                <a:latin typeface="+mn-lt"/>
                <a:cs typeface="+mn-cs"/>
              </a:rPr>
              <a:t>Susana Arias, Patricia Villarreal, Melissa </a:t>
            </a:r>
            <a:r>
              <a:rPr lang="en-US" sz="1400" dirty="0" err="1">
                <a:solidFill>
                  <a:srgbClr val="000066"/>
                </a:solidFill>
                <a:latin typeface="+mn-lt"/>
                <a:cs typeface="+mn-cs"/>
              </a:rPr>
              <a:t>Palomo</a:t>
            </a:r>
            <a:r>
              <a:rPr lang="en-US" sz="1400" dirty="0">
                <a:solidFill>
                  <a:srgbClr val="000066"/>
                </a:solidFill>
                <a:latin typeface="+mn-lt"/>
                <a:cs typeface="+mn-cs"/>
              </a:rPr>
              <a:t>, Jessica </a:t>
            </a:r>
            <a:r>
              <a:rPr lang="en-US" sz="1400" dirty="0" err="1">
                <a:solidFill>
                  <a:srgbClr val="000066"/>
                </a:solidFill>
                <a:latin typeface="+mn-lt"/>
                <a:cs typeface="+mn-cs"/>
              </a:rPr>
              <a:t>Terrazas</a:t>
            </a:r>
            <a:endParaRPr lang="en-US" sz="1400" dirty="0">
              <a:solidFill>
                <a:srgbClr val="000066"/>
              </a:solidFill>
              <a:latin typeface="+mn-lt"/>
              <a:cs typeface="+mn-cs"/>
            </a:endParaRPr>
          </a:p>
          <a:p>
            <a:pPr algn="ctr">
              <a:defRPr/>
            </a:pPr>
            <a:r>
              <a:rPr lang="en-US" sz="1400" dirty="0">
                <a:solidFill>
                  <a:srgbClr val="000066"/>
                </a:solidFill>
                <a:latin typeface="+mn-lt"/>
                <a:cs typeface="+mn-cs"/>
              </a:rPr>
              <a:t>Prof. </a:t>
            </a:r>
            <a:r>
              <a:rPr lang="en-US" sz="1400" dirty="0" err="1">
                <a:solidFill>
                  <a:srgbClr val="000066"/>
                </a:solidFill>
                <a:latin typeface="+mn-lt"/>
                <a:cs typeface="+mn-cs"/>
              </a:rPr>
              <a:t>Fausto</a:t>
            </a:r>
            <a:r>
              <a:rPr lang="en-US" sz="1400" dirty="0">
                <a:solidFill>
                  <a:srgbClr val="000066"/>
                </a:solidFill>
                <a:latin typeface="+mn-lt"/>
                <a:cs typeface="+mn-cs"/>
              </a:rPr>
              <a:t> </a:t>
            </a:r>
            <a:r>
              <a:rPr lang="en-US" sz="1400" dirty="0" err="1">
                <a:solidFill>
                  <a:srgbClr val="000066"/>
                </a:solidFill>
                <a:latin typeface="+mn-lt"/>
                <a:cs typeface="+mn-cs"/>
              </a:rPr>
              <a:t>Presutti</a:t>
            </a:r>
            <a:endParaRPr lang="en-US" sz="1400" dirty="0">
              <a:solidFill>
                <a:srgbClr val="000066"/>
              </a:solidFill>
              <a:latin typeface="+mn-lt"/>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2 Marcador de contenido"/>
          <p:cNvSpPr>
            <a:spLocks noGrp="1"/>
          </p:cNvSpPr>
          <p:nvPr>
            <p:ph idx="1"/>
          </p:nvPr>
        </p:nvSpPr>
        <p:spPr>
          <a:xfrm>
            <a:off x="428625" y="2895600"/>
            <a:ext cx="8305800" cy="3962400"/>
          </a:xfrm>
        </p:spPr>
        <p:txBody>
          <a:bodyPr/>
          <a:lstStyle/>
          <a:p>
            <a:r>
              <a:rPr lang="es-MX" sz="2600" dirty="0" smtClean="0"/>
              <a:t>Para que un modelo educativo pueda contribuir al éxito escolar, debe ser capaz de </a:t>
            </a:r>
            <a:r>
              <a:rPr lang="es-MX" sz="2600" b="1" dirty="0" smtClean="0"/>
              <a:t>desarrollar cada una de las dimensiones de la lógica, dimensiones de inteligencia, estrategias mentales y estrategias de razonamiento </a:t>
            </a:r>
            <a:r>
              <a:rPr lang="es-MX" sz="2600" dirty="0" smtClean="0"/>
              <a:t>del universo mental de cada alumno</a:t>
            </a:r>
            <a:endParaRPr lang="es-ES" sz="2600" dirty="0" smtClean="0"/>
          </a:p>
        </p:txBody>
      </p:sp>
      <p:sp>
        <p:nvSpPr>
          <p:cNvPr id="4" name="3 Marcador de fecha"/>
          <p:cNvSpPr>
            <a:spLocks noGrp="1"/>
          </p:cNvSpPr>
          <p:nvPr>
            <p:ph type="dt" sz="quarter" idx="10"/>
          </p:nvPr>
        </p:nvSpPr>
        <p:spPr/>
        <p:txBody>
          <a:bodyPr/>
          <a:lstStyle/>
          <a:p>
            <a:pPr>
              <a:defRPr/>
            </a:pPr>
            <a:fld id="{1F866FBE-76AD-476A-8CAF-BB6E396CE363}" type="datetime1">
              <a:rPr lang="en-US" smtClean="0"/>
              <a:pPr>
                <a:defRPr/>
              </a:pPr>
              <a:t>8/3/2010</a:t>
            </a:fld>
            <a:endParaRPr lang="en-US"/>
          </a:p>
        </p:txBody>
      </p:sp>
      <p:sp>
        <p:nvSpPr>
          <p:cNvPr id="6" name="5 Marcador de número de diapositiva"/>
          <p:cNvSpPr>
            <a:spLocks noGrp="1"/>
          </p:cNvSpPr>
          <p:nvPr>
            <p:ph type="sldNum" sz="quarter" idx="12"/>
          </p:nvPr>
        </p:nvSpPr>
        <p:spPr/>
        <p:txBody>
          <a:bodyPr/>
          <a:lstStyle/>
          <a:p>
            <a:pPr>
              <a:defRPr/>
            </a:pPr>
            <a:fld id="{7F4FB513-4E5A-491A-A0C5-C95AE76B38C6}" type="slidenum">
              <a:rPr lang="en-US" smtClean="0"/>
              <a:pPr>
                <a:defRPr/>
              </a:pPr>
              <a:t>36</a:t>
            </a:fld>
            <a:endParaRPr lang="en-US"/>
          </a:p>
        </p:txBody>
      </p:sp>
      <p:sp>
        <p:nvSpPr>
          <p:cNvPr id="20485" name="1 Título"/>
          <p:cNvSpPr>
            <a:spLocks noGrp="1"/>
          </p:cNvSpPr>
          <p:nvPr>
            <p:ph type="title"/>
          </p:nvPr>
        </p:nvSpPr>
        <p:spPr>
          <a:xfrm>
            <a:off x="357188" y="1143000"/>
            <a:ext cx="8305800" cy="1143000"/>
          </a:xfrm>
        </p:spPr>
        <p:txBody>
          <a:bodyPr/>
          <a:lstStyle/>
          <a:p>
            <a:r>
              <a:rPr lang="es-ES" sz="3600" smtClean="0"/>
              <a:t>Modelo educativo para </a:t>
            </a:r>
            <a:br>
              <a:rPr lang="es-ES" sz="3600" smtClean="0"/>
            </a:br>
            <a:r>
              <a:rPr lang="es-ES" sz="3600" smtClean="0"/>
              <a:t>favorecer el éxito escolar</a:t>
            </a:r>
            <a:br>
              <a:rPr lang="es-ES" sz="3600" smtClean="0"/>
            </a:br>
            <a:r>
              <a:rPr lang="es-ES" sz="3600" smtClean="0"/>
              <a:t> según el universo mental </a:t>
            </a:r>
          </a:p>
        </p:txBody>
      </p:sp>
      <p:pic>
        <p:nvPicPr>
          <p:cNvPr id="20486" name="Picture 5"/>
          <p:cNvPicPr>
            <a:picLocks noChangeAspect="1" noChangeArrowheads="1"/>
          </p:cNvPicPr>
          <p:nvPr/>
        </p:nvPicPr>
        <p:blipFill>
          <a:blip r:embed="rId2" cstate="print"/>
          <a:srcRect/>
          <a:stretch>
            <a:fillRect/>
          </a:stretch>
        </p:blipFill>
        <p:spPr bwMode="auto">
          <a:xfrm>
            <a:off x="7858125" y="714375"/>
            <a:ext cx="920750" cy="928688"/>
          </a:xfrm>
          <a:prstGeom prst="rect">
            <a:avLst/>
          </a:prstGeom>
          <a:noFill/>
          <a:ln w="9525">
            <a:noFill/>
            <a:miter lim="800000"/>
            <a:headEnd/>
            <a:tailEnd/>
          </a:ln>
        </p:spPr>
      </p:pic>
      <p:pic>
        <p:nvPicPr>
          <p:cNvPr id="20487" name="Picture 6"/>
          <p:cNvPicPr>
            <a:picLocks noChangeAspect="1" noChangeArrowheads="1"/>
          </p:cNvPicPr>
          <p:nvPr/>
        </p:nvPicPr>
        <p:blipFill>
          <a:blip r:embed="rId3" cstate="print"/>
          <a:srcRect/>
          <a:stretch>
            <a:fillRect/>
          </a:stretch>
        </p:blipFill>
        <p:spPr bwMode="auto">
          <a:xfrm>
            <a:off x="0" y="857250"/>
            <a:ext cx="1643063" cy="949325"/>
          </a:xfrm>
          <a:prstGeom prst="rect">
            <a:avLst/>
          </a:prstGeom>
          <a:noFill/>
          <a:ln w="9525">
            <a:noFill/>
            <a:miter lim="800000"/>
            <a:headEnd/>
            <a:tailEnd/>
          </a:ln>
        </p:spPr>
      </p:pic>
      <p:sp>
        <p:nvSpPr>
          <p:cNvPr id="10" name="4 Marcador de pie de página"/>
          <p:cNvSpPr txBox="1">
            <a:spLocks/>
          </p:cNvSpPr>
          <p:nvPr/>
        </p:nvSpPr>
        <p:spPr bwMode="auto">
          <a:xfrm>
            <a:off x="3071813" y="6072188"/>
            <a:ext cx="2895600" cy="476250"/>
          </a:xfrm>
          <a:prstGeom prst="rect">
            <a:avLst/>
          </a:prstGeom>
          <a:noFill/>
          <a:ln w="9525">
            <a:noFill/>
            <a:miter lim="800000"/>
            <a:headEnd/>
            <a:tailEnd/>
          </a:ln>
          <a:effectLst/>
        </p:spPr>
        <p:txBody>
          <a:bodyPr/>
          <a:lstStyle/>
          <a:p>
            <a:pPr algn="ctr">
              <a:defRPr/>
            </a:pPr>
            <a:r>
              <a:rPr lang="en-US" sz="1400" dirty="0">
                <a:solidFill>
                  <a:srgbClr val="000066"/>
                </a:solidFill>
                <a:latin typeface="+mn-lt"/>
                <a:cs typeface="+mn-cs"/>
              </a:rPr>
              <a:t>Susana Arias, Patricia Villarreal, Melissa </a:t>
            </a:r>
            <a:r>
              <a:rPr lang="en-US" sz="1400" dirty="0" err="1">
                <a:solidFill>
                  <a:srgbClr val="000066"/>
                </a:solidFill>
                <a:latin typeface="+mn-lt"/>
                <a:cs typeface="+mn-cs"/>
              </a:rPr>
              <a:t>Palomo</a:t>
            </a:r>
            <a:r>
              <a:rPr lang="en-US" sz="1400" dirty="0">
                <a:solidFill>
                  <a:srgbClr val="000066"/>
                </a:solidFill>
                <a:latin typeface="+mn-lt"/>
                <a:cs typeface="+mn-cs"/>
              </a:rPr>
              <a:t>, Jessica </a:t>
            </a:r>
            <a:r>
              <a:rPr lang="en-US" sz="1400" dirty="0" err="1">
                <a:solidFill>
                  <a:srgbClr val="000066"/>
                </a:solidFill>
                <a:latin typeface="+mn-lt"/>
                <a:cs typeface="+mn-cs"/>
              </a:rPr>
              <a:t>Terrazas</a:t>
            </a:r>
            <a:endParaRPr lang="en-US" sz="1400" dirty="0">
              <a:solidFill>
                <a:srgbClr val="000066"/>
              </a:solidFill>
              <a:latin typeface="+mn-lt"/>
              <a:cs typeface="+mn-cs"/>
            </a:endParaRPr>
          </a:p>
          <a:p>
            <a:pPr algn="ctr">
              <a:defRPr/>
            </a:pPr>
            <a:r>
              <a:rPr lang="en-US" sz="1400" dirty="0">
                <a:solidFill>
                  <a:srgbClr val="000066"/>
                </a:solidFill>
                <a:latin typeface="+mn-lt"/>
                <a:cs typeface="+mn-cs"/>
              </a:rPr>
              <a:t>Prof. </a:t>
            </a:r>
            <a:r>
              <a:rPr lang="en-US" sz="1400" dirty="0" err="1">
                <a:solidFill>
                  <a:srgbClr val="000066"/>
                </a:solidFill>
                <a:latin typeface="+mn-lt"/>
                <a:cs typeface="+mn-cs"/>
              </a:rPr>
              <a:t>Fausto</a:t>
            </a:r>
            <a:r>
              <a:rPr lang="en-US" sz="1400" dirty="0">
                <a:solidFill>
                  <a:srgbClr val="000066"/>
                </a:solidFill>
                <a:latin typeface="+mn-lt"/>
                <a:cs typeface="+mn-cs"/>
              </a:rPr>
              <a:t> </a:t>
            </a:r>
            <a:r>
              <a:rPr lang="en-US" sz="1400" dirty="0" err="1">
                <a:solidFill>
                  <a:srgbClr val="000066"/>
                </a:solidFill>
                <a:latin typeface="+mn-lt"/>
                <a:cs typeface="+mn-cs"/>
              </a:rPr>
              <a:t>Presutti</a:t>
            </a:r>
            <a:endParaRPr lang="en-US" sz="1400" dirty="0">
              <a:solidFill>
                <a:srgbClr val="000066"/>
              </a:solidFill>
              <a:latin typeface="+mn-lt"/>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a:xfrm>
            <a:off x="428625" y="571500"/>
            <a:ext cx="8305800" cy="1143000"/>
          </a:xfrm>
        </p:spPr>
        <p:txBody>
          <a:bodyPr/>
          <a:lstStyle/>
          <a:p>
            <a:r>
              <a:rPr lang="en-US" sz="3600" smtClean="0"/>
              <a:t>Elementos del </a:t>
            </a:r>
            <a:br>
              <a:rPr lang="en-US" sz="3600" smtClean="0"/>
            </a:br>
            <a:r>
              <a:rPr lang="en-US" sz="3600" smtClean="0"/>
              <a:t>Modelo Educativo </a:t>
            </a:r>
            <a:endParaRPr lang="es-ES" sz="3600" smtClean="0"/>
          </a:p>
        </p:txBody>
      </p:sp>
      <p:sp>
        <p:nvSpPr>
          <p:cNvPr id="4" name="3 Marcador de fecha"/>
          <p:cNvSpPr>
            <a:spLocks noGrp="1"/>
          </p:cNvSpPr>
          <p:nvPr>
            <p:ph type="dt" sz="quarter" idx="10"/>
          </p:nvPr>
        </p:nvSpPr>
        <p:spPr/>
        <p:txBody>
          <a:bodyPr/>
          <a:lstStyle/>
          <a:p>
            <a:pPr>
              <a:defRPr/>
            </a:pPr>
            <a:fld id="{1F866FBE-76AD-476A-8CAF-BB6E396CE363}" type="datetime1">
              <a:rPr lang="en-US" smtClean="0"/>
              <a:pPr>
                <a:defRPr/>
              </a:pPr>
              <a:t>8/3/2010</a:t>
            </a:fld>
            <a:endParaRPr lang="en-US"/>
          </a:p>
        </p:txBody>
      </p:sp>
      <p:sp>
        <p:nvSpPr>
          <p:cNvPr id="6" name="5 Marcador de número de diapositiva"/>
          <p:cNvSpPr>
            <a:spLocks noGrp="1"/>
          </p:cNvSpPr>
          <p:nvPr>
            <p:ph type="sldNum" sz="quarter" idx="12"/>
          </p:nvPr>
        </p:nvSpPr>
        <p:spPr/>
        <p:txBody>
          <a:bodyPr/>
          <a:lstStyle/>
          <a:p>
            <a:pPr>
              <a:defRPr/>
            </a:pPr>
            <a:fld id="{DE9584E8-A183-42CA-AD9F-6DC9C6CA1937}" type="slidenum">
              <a:rPr lang="en-US" smtClean="0"/>
              <a:pPr>
                <a:defRPr/>
              </a:pPr>
              <a:t>37</a:t>
            </a:fld>
            <a:endParaRPr lang="en-US"/>
          </a:p>
        </p:txBody>
      </p:sp>
      <p:graphicFrame>
        <p:nvGraphicFramePr>
          <p:cNvPr id="7" name="Content Placeholder 3"/>
          <p:cNvGraphicFramePr>
            <a:graphicFrameLocks noGrp="1"/>
          </p:cNvGraphicFramePr>
          <p:nvPr>
            <p:ph idx="1"/>
          </p:nvPr>
        </p:nvGraphicFramePr>
        <p:xfrm>
          <a:off x="642910" y="1714488"/>
          <a:ext cx="8072494" cy="3857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4 Marcador de pie de página"/>
          <p:cNvSpPr txBox="1">
            <a:spLocks/>
          </p:cNvSpPr>
          <p:nvPr/>
        </p:nvSpPr>
        <p:spPr bwMode="auto">
          <a:xfrm>
            <a:off x="3071813" y="6072188"/>
            <a:ext cx="2895600" cy="476250"/>
          </a:xfrm>
          <a:prstGeom prst="rect">
            <a:avLst/>
          </a:prstGeom>
          <a:noFill/>
          <a:ln w="9525">
            <a:noFill/>
            <a:miter lim="800000"/>
            <a:headEnd/>
            <a:tailEnd/>
          </a:ln>
          <a:effectLst/>
        </p:spPr>
        <p:txBody>
          <a:bodyPr/>
          <a:lstStyle/>
          <a:p>
            <a:pPr algn="ctr">
              <a:defRPr/>
            </a:pPr>
            <a:r>
              <a:rPr lang="en-US" sz="1400" dirty="0">
                <a:solidFill>
                  <a:srgbClr val="000066"/>
                </a:solidFill>
                <a:latin typeface="+mn-lt"/>
                <a:cs typeface="+mn-cs"/>
              </a:rPr>
              <a:t>Susana Arias, Patricia Villarreal, Melissa </a:t>
            </a:r>
            <a:r>
              <a:rPr lang="en-US" sz="1400" dirty="0" err="1">
                <a:solidFill>
                  <a:srgbClr val="000066"/>
                </a:solidFill>
                <a:latin typeface="+mn-lt"/>
                <a:cs typeface="+mn-cs"/>
              </a:rPr>
              <a:t>Palomo</a:t>
            </a:r>
            <a:r>
              <a:rPr lang="en-US" sz="1400" dirty="0">
                <a:solidFill>
                  <a:srgbClr val="000066"/>
                </a:solidFill>
                <a:latin typeface="+mn-lt"/>
                <a:cs typeface="+mn-cs"/>
              </a:rPr>
              <a:t>, Jessica </a:t>
            </a:r>
            <a:r>
              <a:rPr lang="en-US" sz="1400" dirty="0" err="1">
                <a:solidFill>
                  <a:srgbClr val="000066"/>
                </a:solidFill>
                <a:latin typeface="+mn-lt"/>
                <a:cs typeface="+mn-cs"/>
              </a:rPr>
              <a:t>Terrazas</a:t>
            </a:r>
            <a:endParaRPr lang="en-US" sz="1400" dirty="0">
              <a:solidFill>
                <a:srgbClr val="000066"/>
              </a:solidFill>
              <a:latin typeface="+mn-lt"/>
              <a:cs typeface="+mn-cs"/>
            </a:endParaRPr>
          </a:p>
          <a:p>
            <a:pPr algn="ctr">
              <a:defRPr/>
            </a:pPr>
            <a:r>
              <a:rPr lang="en-US" sz="1400" dirty="0">
                <a:solidFill>
                  <a:srgbClr val="000066"/>
                </a:solidFill>
                <a:latin typeface="+mn-lt"/>
                <a:cs typeface="+mn-cs"/>
              </a:rPr>
              <a:t>Prof. </a:t>
            </a:r>
            <a:r>
              <a:rPr lang="en-US" sz="1400" dirty="0" err="1">
                <a:solidFill>
                  <a:srgbClr val="000066"/>
                </a:solidFill>
                <a:latin typeface="+mn-lt"/>
                <a:cs typeface="+mn-cs"/>
              </a:rPr>
              <a:t>Fausto</a:t>
            </a:r>
            <a:r>
              <a:rPr lang="en-US" sz="1400" dirty="0">
                <a:solidFill>
                  <a:srgbClr val="000066"/>
                </a:solidFill>
                <a:latin typeface="+mn-lt"/>
                <a:cs typeface="+mn-cs"/>
              </a:rPr>
              <a:t> </a:t>
            </a:r>
            <a:r>
              <a:rPr lang="en-US" sz="1400" dirty="0" err="1">
                <a:solidFill>
                  <a:srgbClr val="000066"/>
                </a:solidFill>
                <a:latin typeface="+mn-lt"/>
                <a:cs typeface="+mn-cs"/>
              </a:rPr>
              <a:t>Presutti</a:t>
            </a:r>
            <a:endParaRPr lang="en-US" sz="1400" dirty="0">
              <a:solidFill>
                <a:srgbClr val="000066"/>
              </a:solidFill>
              <a:latin typeface="+mn-lt"/>
              <a:cs typeface="+mn-cs"/>
            </a:endParaRPr>
          </a:p>
        </p:txBody>
      </p:sp>
      <p:pic>
        <p:nvPicPr>
          <p:cNvPr id="21511" name="Picture 6"/>
          <p:cNvPicPr>
            <a:picLocks noChangeAspect="1" noChangeArrowheads="1"/>
          </p:cNvPicPr>
          <p:nvPr/>
        </p:nvPicPr>
        <p:blipFill>
          <a:blip r:embed="rId7" cstate="print"/>
          <a:srcRect/>
          <a:stretch>
            <a:fillRect/>
          </a:stretch>
        </p:blipFill>
        <p:spPr bwMode="auto">
          <a:xfrm>
            <a:off x="285750" y="714375"/>
            <a:ext cx="1643063" cy="949325"/>
          </a:xfrm>
          <a:prstGeom prst="rect">
            <a:avLst/>
          </a:prstGeom>
          <a:noFill/>
          <a:ln w="9525">
            <a:noFill/>
            <a:miter lim="800000"/>
            <a:headEnd/>
            <a:tailEnd/>
          </a:ln>
        </p:spPr>
      </p:pic>
      <p:pic>
        <p:nvPicPr>
          <p:cNvPr id="21512" name="Picture 5"/>
          <p:cNvPicPr>
            <a:picLocks noChangeAspect="1" noChangeArrowheads="1"/>
          </p:cNvPicPr>
          <p:nvPr/>
        </p:nvPicPr>
        <p:blipFill>
          <a:blip r:embed="rId8" cstate="print"/>
          <a:srcRect/>
          <a:stretch>
            <a:fillRect/>
          </a:stretch>
        </p:blipFill>
        <p:spPr bwMode="auto">
          <a:xfrm>
            <a:off x="7858125" y="714375"/>
            <a:ext cx="920750" cy="928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p:txBody>
          <a:bodyPr/>
          <a:lstStyle/>
          <a:p>
            <a:r>
              <a:rPr lang="en-US" sz="3600" dirty="0" smtClean="0"/>
              <a:t>PARTE 5:</a:t>
            </a:r>
            <a:br>
              <a:rPr lang="en-US" sz="3600" dirty="0" smtClean="0"/>
            </a:br>
            <a:r>
              <a:rPr lang="en-US" sz="3600" dirty="0" smtClean="0"/>
              <a:t>CONCLUSION FINAL </a:t>
            </a:r>
            <a:endParaRPr lang="es-ES" sz="3600" dirty="0" smtClean="0"/>
          </a:p>
        </p:txBody>
      </p:sp>
      <p:sp>
        <p:nvSpPr>
          <p:cNvPr id="22531" name="2 Marcador de contenido"/>
          <p:cNvSpPr>
            <a:spLocks noGrp="1"/>
          </p:cNvSpPr>
          <p:nvPr>
            <p:ph idx="1"/>
          </p:nvPr>
        </p:nvSpPr>
        <p:spPr/>
        <p:txBody>
          <a:bodyPr/>
          <a:lstStyle/>
          <a:p>
            <a:r>
              <a:rPr lang="es-MX" sz="2800" smtClean="0"/>
              <a:t>En el caso particular de este equipo de trabajo, en tres de las integrantes predomina el estilo cognitivo racional, mientras que en la integrante restante predomina el estilo emociona.</a:t>
            </a:r>
          </a:p>
          <a:p>
            <a:r>
              <a:rPr lang="es-MX" sz="2800" smtClean="0"/>
              <a:t> Dado que la mayoría son de un mismo estilo no hubo gran problema para trabajar juntas y llegar a conclusiones en conjunto. No obstante, contar con otros estilos cognitivos habría aportado más diversidad al trabajo.</a:t>
            </a:r>
            <a:endParaRPr lang="en-US" sz="2800" smtClean="0"/>
          </a:p>
          <a:p>
            <a:endParaRPr lang="en-US" smtClean="0"/>
          </a:p>
          <a:p>
            <a:endParaRPr lang="es-ES" smtClean="0"/>
          </a:p>
        </p:txBody>
      </p:sp>
      <p:sp>
        <p:nvSpPr>
          <p:cNvPr id="4" name="3 Marcador de fecha"/>
          <p:cNvSpPr>
            <a:spLocks noGrp="1"/>
          </p:cNvSpPr>
          <p:nvPr>
            <p:ph type="dt" sz="quarter" idx="10"/>
          </p:nvPr>
        </p:nvSpPr>
        <p:spPr/>
        <p:txBody>
          <a:bodyPr/>
          <a:lstStyle/>
          <a:p>
            <a:pPr>
              <a:defRPr/>
            </a:pPr>
            <a:fld id="{1F866FBE-76AD-476A-8CAF-BB6E396CE363}" type="datetime1">
              <a:rPr lang="en-US" smtClean="0"/>
              <a:pPr>
                <a:defRPr/>
              </a:pPr>
              <a:t>8/3/2010</a:t>
            </a:fld>
            <a:endParaRPr lang="en-US"/>
          </a:p>
        </p:txBody>
      </p:sp>
      <p:sp>
        <p:nvSpPr>
          <p:cNvPr id="6" name="5 Marcador de número de diapositiva"/>
          <p:cNvSpPr>
            <a:spLocks noGrp="1"/>
          </p:cNvSpPr>
          <p:nvPr>
            <p:ph type="sldNum" sz="quarter" idx="12"/>
          </p:nvPr>
        </p:nvSpPr>
        <p:spPr/>
        <p:txBody>
          <a:bodyPr/>
          <a:lstStyle/>
          <a:p>
            <a:pPr>
              <a:defRPr/>
            </a:pPr>
            <a:fld id="{73EAC615-92A3-4A58-AD9F-DEBB3AF15A4B}" type="slidenum">
              <a:rPr lang="en-US" smtClean="0"/>
              <a:pPr>
                <a:defRPr/>
              </a:pPr>
              <a:t>38</a:t>
            </a:fld>
            <a:endParaRPr lang="en-US"/>
          </a:p>
        </p:txBody>
      </p:sp>
      <p:sp>
        <p:nvSpPr>
          <p:cNvPr id="7" name="4 Marcador de pie de página"/>
          <p:cNvSpPr txBox="1">
            <a:spLocks/>
          </p:cNvSpPr>
          <p:nvPr/>
        </p:nvSpPr>
        <p:spPr bwMode="auto">
          <a:xfrm>
            <a:off x="3214688" y="6143625"/>
            <a:ext cx="2895600" cy="476250"/>
          </a:xfrm>
          <a:prstGeom prst="rect">
            <a:avLst/>
          </a:prstGeom>
          <a:noFill/>
          <a:ln w="9525">
            <a:noFill/>
            <a:miter lim="800000"/>
            <a:headEnd/>
            <a:tailEnd/>
          </a:ln>
          <a:effectLst/>
        </p:spPr>
        <p:txBody>
          <a:bodyPr/>
          <a:lstStyle/>
          <a:p>
            <a:pPr algn="ctr">
              <a:defRPr/>
            </a:pPr>
            <a:r>
              <a:rPr lang="en-US" sz="1400" dirty="0">
                <a:solidFill>
                  <a:srgbClr val="000066"/>
                </a:solidFill>
                <a:latin typeface="+mn-lt"/>
                <a:cs typeface="+mn-cs"/>
              </a:rPr>
              <a:t>Susana Arias, Patricia Villarreal, Melissa </a:t>
            </a:r>
            <a:r>
              <a:rPr lang="en-US" sz="1400" dirty="0" err="1">
                <a:solidFill>
                  <a:srgbClr val="000066"/>
                </a:solidFill>
                <a:latin typeface="+mn-lt"/>
                <a:cs typeface="+mn-cs"/>
              </a:rPr>
              <a:t>Palomo</a:t>
            </a:r>
            <a:r>
              <a:rPr lang="en-US" sz="1400" dirty="0">
                <a:solidFill>
                  <a:srgbClr val="000066"/>
                </a:solidFill>
                <a:latin typeface="+mn-lt"/>
                <a:cs typeface="+mn-cs"/>
              </a:rPr>
              <a:t>, Jessica </a:t>
            </a:r>
            <a:r>
              <a:rPr lang="en-US" sz="1400" dirty="0" err="1">
                <a:solidFill>
                  <a:srgbClr val="000066"/>
                </a:solidFill>
                <a:latin typeface="+mn-lt"/>
                <a:cs typeface="+mn-cs"/>
              </a:rPr>
              <a:t>Terrazas</a:t>
            </a:r>
            <a:endParaRPr lang="en-US" sz="1400" dirty="0">
              <a:solidFill>
                <a:srgbClr val="000066"/>
              </a:solidFill>
              <a:latin typeface="+mn-lt"/>
              <a:cs typeface="+mn-cs"/>
            </a:endParaRPr>
          </a:p>
          <a:p>
            <a:pPr algn="ctr">
              <a:defRPr/>
            </a:pPr>
            <a:r>
              <a:rPr lang="en-US" sz="1400" dirty="0">
                <a:solidFill>
                  <a:srgbClr val="000066"/>
                </a:solidFill>
                <a:latin typeface="+mn-lt"/>
                <a:cs typeface="+mn-cs"/>
              </a:rPr>
              <a:t>Prof. </a:t>
            </a:r>
            <a:r>
              <a:rPr lang="en-US" sz="1400" dirty="0" err="1">
                <a:solidFill>
                  <a:srgbClr val="000066"/>
                </a:solidFill>
                <a:latin typeface="+mn-lt"/>
                <a:cs typeface="+mn-cs"/>
              </a:rPr>
              <a:t>Fausto</a:t>
            </a:r>
            <a:r>
              <a:rPr lang="en-US" sz="1400" dirty="0">
                <a:solidFill>
                  <a:srgbClr val="000066"/>
                </a:solidFill>
                <a:latin typeface="+mn-lt"/>
                <a:cs typeface="+mn-cs"/>
              </a:rPr>
              <a:t> </a:t>
            </a:r>
            <a:r>
              <a:rPr lang="en-US" sz="1400" dirty="0" err="1">
                <a:solidFill>
                  <a:srgbClr val="000066"/>
                </a:solidFill>
                <a:latin typeface="+mn-lt"/>
                <a:cs typeface="+mn-cs"/>
              </a:rPr>
              <a:t>Presutti</a:t>
            </a:r>
            <a:endParaRPr lang="en-US" sz="1400" dirty="0">
              <a:solidFill>
                <a:srgbClr val="000066"/>
              </a:solidFill>
              <a:latin typeface="+mn-lt"/>
              <a:cs typeface="+mn-cs"/>
            </a:endParaRPr>
          </a:p>
        </p:txBody>
      </p:sp>
      <p:pic>
        <p:nvPicPr>
          <p:cNvPr id="22535" name="Picture 5"/>
          <p:cNvPicPr>
            <a:picLocks noChangeAspect="1" noChangeArrowheads="1"/>
          </p:cNvPicPr>
          <p:nvPr/>
        </p:nvPicPr>
        <p:blipFill>
          <a:blip r:embed="rId2" cstate="print"/>
          <a:srcRect/>
          <a:stretch>
            <a:fillRect/>
          </a:stretch>
        </p:blipFill>
        <p:spPr bwMode="auto">
          <a:xfrm>
            <a:off x="7858125" y="714375"/>
            <a:ext cx="920750" cy="928688"/>
          </a:xfrm>
          <a:prstGeom prst="rect">
            <a:avLst/>
          </a:prstGeom>
          <a:noFill/>
          <a:ln w="9525">
            <a:noFill/>
            <a:miter lim="800000"/>
            <a:headEnd/>
            <a:tailEnd/>
          </a:ln>
        </p:spPr>
      </p:pic>
      <p:pic>
        <p:nvPicPr>
          <p:cNvPr id="22536" name="Picture 6"/>
          <p:cNvPicPr>
            <a:picLocks noChangeAspect="1" noChangeArrowheads="1"/>
          </p:cNvPicPr>
          <p:nvPr/>
        </p:nvPicPr>
        <p:blipFill>
          <a:blip r:embed="rId3" cstate="print"/>
          <a:srcRect/>
          <a:stretch>
            <a:fillRect/>
          </a:stretch>
        </p:blipFill>
        <p:spPr bwMode="auto">
          <a:xfrm>
            <a:off x="285750" y="714375"/>
            <a:ext cx="1643063" cy="949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500042"/>
            <a:ext cx="8305800" cy="1143000"/>
          </a:xfrm>
        </p:spPr>
        <p:txBody>
          <a:bodyPr/>
          <a:lstStyle/>
          <a:p>
            <a:r>
              <a:rPr lang="es-ES" dirty="0" smtClean="0"/>
              <a:t>FOTO</a:t>
            </a:r>
            <a:endParaRPr lang="es-ES" dirty="0"/>
          </a:p>
        </p:txBody>
      </p:sp>
      <p:sp>
        <p:nvSpPr>
          <p:cNvPr id="4" name="3 Marcador de fecha"/>
          <p:cNvSpPr>
            <a:spLocks noGrp="1"/>
          </p:cNvSpPr>
          <p:nvPr>
            <p:ph type="dt" sz="half" idx="10"/>
          </p:nvPr>
        </p:nvSpPr>
        <p:spPr/>
        <p:txBody>
          <a:bodyPr/>
          <a:lstStyle/>
          <a:p>
            <a:pPr>
              <a:defRPr/>
            </a:pPr>
            <a:fld id="{7FFFC10B-B3A7-49BE-9360-C6E12BC0FD6A}" type="datetime1">
              <a:rPr lang="en-US" smtClean="0"/>
              <a:pPr>
                <a:defRPr/>
              </a:pPr>
              <a:t>8/3/2010</a:t>
            </a:fld>
            <a:endParaRPr lang="en-US"/>
          </a:p>
        </p:txBody>
      </p:sp>
      <p:sp>
        <p:nvSpPr>
          <p:cNvPr id="6" name="5 Marcador de número de diapositiva"/>
          <p:cNvSpPr>
            <a:spLocks noGrp="1"/>
          </p:cNvSpPr>
          <p:nvPr>
            <p:ph type="sldNum" sz="quarter" idx="12"/>
          </p:nvPr>
        </p:nvSpPr>
        <p:spPr/>
        <p:txBody>
          <a:bodyPr/>
          <a:lstStyle/>
          <a:p>
            <a:pPr>
              <a:defRPr/>
            </a:pPr>
            <a:fld id="{CD3DA4C0-1948-4C05-86C8-6073438AFE43}" type="slidenum">
              <a:rPr lang="en-US" smtClean="0"/>
              <a:pPr>
                <a:defRPr/>
              </a:pPr>
              <a:t>39</a:t>
            </a:fld>
            <a:endParaRPr lang="en-US"/>
          </a:p>
        </p:txBody>
      </p:sp>
      <p:sp>
        <p:nvSpPr>
          <p:cNvPr id="7" name="4 Marcador de pie de página"/>
          <p:cNvSpPr>
            <a:spLocks noGrp="1"/>
          </p:cNvSpPr>
          <p:nvPr>
            <p:ph type="ftr" sz="quarter" idx="11"/>
          </p:nvPr>
        </p:nvSpPr>
        <p:spPr>
          <a:xfrm>
            <a:off x="3143250" y="6072188"/>
            <a:ext cx="2895600" cy="476250"/>
          </a:xfrm>
        </p:spPr>
        <p:txBody>
          <a:bodyPr/>
          <a:lstStyle/>
          <a:p>
            <a:pPr>
              <a:defRPr/>
            </a:pPr>
            <a:r>
              <a:rPr lang="en-US" dirty="0" smtClean="0"/>
              <a:t>Susana Arias, Patricia Villarreal, Melissa </a:t>
            </a:r>
            <a:r>
              <a:rPr lang="en-US" dirty="0" err="1" smtClean="0"/>
              <a:t>Palomo</a:t>
            </a:r>
            <a:r>
              <a:rPr lang="en-US" dirty="0" smtClean="0"/>
              <a:t>, Jessica </a:t>
            </a:r>
            <a:r>
              <a:rPr lang="en-US" dirty="0" err="1" smtClean="0"/>
              <a:t>Terrazas</a:t>
            </a:r>
            <a:endParaRPr lang="en-US" dirty="0" smtClean="0"/>
          </a:p>
          <a:p>
            <a:pPr>
              <a:defRPr/>
            </a:pPr>
            <a:r>
              <a:rPr lang="en-US" dirty="0" smtClean="0"/>
              <a:t>Prof. </a:t>
            </a:r>
            <a:r>
              <a:rPr lang="en-US" dirty="0" err="1" smtClean="0"/>
              <a:t>Fausto</a:t>
            </a:r>
            <a:r>
              <a:rPr lang="en-US" dirty="0" smtClean="0"/>
              <a:t> </a:t>
            </a:r>
            <a:r>
              <a:rPr lang="en-US" dirty="0" err="1" smtClean="0"/>
              <a:t>Presutti</a:t>
            </a:r>
            <a:endParaRPr lang="en-US" dirty="0"/>
          </a:p>
        </p:txBody>
      </p:sp>
      <p:pic>
        <p:nvPicPr>
          <p:cNvPr id="1026" name="Picture 2" descr="D:\IMG_0472.JPG"/>
          <p:cNvPicPr>
            <a:picLocks noGrp="1" noChangeAspect="1" noChangeArrowheads="1"/>
          </p:cNvPicPr>
          <p:nvPr>
            <p:ph idx="1"/>
          </p:nvPr>
        </p:nvPicPr>
        <p:blipFill>
          <a:blip r:embed="rId2" cstate="print"/>
          <a:srcRect/>
          <a:stretch>
            <a:fillRect/>
          </a:stretch>
        </p:blipFill>
        <p:spPr bwMode="auto">
          <a:xfrm>
            <a:off x="1000100" y="1428736"/>
            <a:ext cx="7160690" cy="459106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Índice</a:t>
            </a:r>
            <a:endParaRPr lang="es-ES" dirty="0"/>
          </a:p>
        </p:txBody>
      </p:sp>
      <p:sp>
        <p:nvSpPr>
          <p:cNvPr id="3" name="2 Marcador de contenido"/>
          <p:cNvSpPr>
            <a:spLocks noGrp="1"/>
          </p:cNvSpPr>
          <p:nvPr>
            <p:ph idx="1"/>
          </p:nvPr>
        </p:nvSpPr>
        <p:spPr/>
        <p:txBody>
          <a:bodyPr/>
          <a:lstStyle/>
          <a:p>
            <a:pPr>
              <a:buNone/>
            </a:pPr>
            <a:r>
              <a:rPr lang="es-ES" sz="2400" dirty="0" smtClean="0">
                <a:latin typeface="Arial" pitchFamily="34" charset="0"/>
                <a:cs typeface="Arial" pitchFamily="34" charset="0"/>
              </a:rPr>
              <a:t>PARTE 4: MODELO EDUCATIVO			34</a:t>
            </a:r>
          </a:p>
          <a:p>
            <a:pPr>
              <a:buNone/>
            </a:pPr>
            <a:r>
              <a:rPr lang="es-ES" sz="2400" dirty="0" smtClean="0">
                <a:latin typeface="Arial" pitchFamily="34" charset="0"/>
                <a:cs typeface="Arial" pitchFamily="34" charset="0"/>
              </a:rPr>
              <a:t>Modelo Educativo para favorecer el éxito escolar 	35</a:t>
            </a:r>
          </a:p>
          <a:p>
            <a:pPr>
              <a:buNone/>
            </a:pPr>
            <a:r>
              <a:rPr lang="es-ES" sz="2400" dirty="0" smtClean="0">
                <a:latin typeface="Arial" pitchFamily="34" charset="0"/>
                <a:cs typeface="Arial" pitchFamily="34" charset="0"/>
              </a:rPr>
              <a:t>según el universo mental				</a:t>
            </a:r>
          </a:p>
          <a:p>
            <a:pPr>
              <a:buNone/>
            </a:pPr>
            <a:r>
              <a:rPr lang="es-ES" sz="2400" dirty="0" smtClean="0">
                <a:latin typeface="Arial" pitchFamily="34" charset="0"/>
                <a:cs typeface="Arial" pitchFamily="34" charset="0"/>
              </a:rPr>
              <a:t>Elementos del Modelo Educativo				37</a:t>
            </a:r>
          </a:p>
          <a:p>
            <a:pPr>
              <a:buNone/>
            </a:pPr>
            <a:r>
              <a:rPr lang="es-ES" sz="2400" dirty="0" smtClean="0">
                <a:latin typeface="Arial" pitchFamily="34" charset="0"/>
                <a:cs typeface="Arial" pitchFamily="34" charset="0"/>
              </a:rPr>
              <a:t>PARTE 5: Conclusión Final				38</a:t>
            </a:r>
          </a:p>
          <a:p>
            <a:pPr>
              <a:buNone/>
            </a:pPr>
            <a:r>
              <a:rPr lang="es-ES" sz="2400" dirty="0" smtClean="0">
                <a:latin typeface="Arial" pitchFamily="34" charset="0"/>
                <a:cs typeface="Arial" pitchFamily="34" charset="0"/>
              </a:rPr>
              <a:t>Foto de grupo						39</a:t>
            </a:r>
          </a:p>
          <a:p>
            <a:endParaRPr lang="es-ES" dirty="0" smtClean="0"/>
          </a:p>
          <a:p>
            <a:endParaRPr lang="es-ES" dirty="0"/>
          </a:p>
        </p:txBody>
      </p:sp>
      <p:sp>
        <p:nvSpPr>
          <p:cNvPr id="4" name="3 Marcador de fecha"/>
          <p:cNvSpPr>
            <a:spLocks noGrp="1"/>
          </p:cNvSpPr>
          <p:nvPr>
            <p:ph type="dt" sz="half" idx="10"/>
          </p:nvPr>
        </p:nvSpPr>
        <p:spPr/>
        <p:txBody>
          <a:bodyPr/>
          <a:lstStyle/>
          <a:p>
            <a:pPr>
              <a:defRPr/>
            </a:pPr>
            <a:fld id="{7FFFC10B-B3A7-49BE-9360-C6E12BC0FD6A}" type="datetime1">
              <a:rPr lang="en-US" smtClean="0"/>
              <a:pPr>
                <a:defRPr/>
              </a:pPr>
              <a:t>8/3/2010</a:t>
            </a:fld>
            <a:endParaRPr lang="en-US"/>
          </a:p>
        </p:txBody>
      </p:sp>
      <p:sp>
        <p:nvSpPr>
          <p:cNvPr id="6" name="5 Marcador de número de diapositiva"/>
          <p:cNvSpPr>
            <a:spLocks noGrp="1"/>
          </p:cNvSpPr>
          <p:nvPr>
            <p:ph type="sldNum" sz="quarter" idx="12"/>
          </p:nvPr>
        </p:nvSpPr>
        <p:spPr/>
        <p:txBody>
          <a:bodyPr/>
          <a:lstStyle/>
          <a:p>
            <a:pPr>
              <a:defRPr/>
            </a:pPr>
            <a:fld id="{CD3DA4C0-1948-4C05-86C8-6073438AFE43}" type="slidenum">
              <a:rPr lang="en-US" smtClean="0"/>
              <a:pPr>
                <a:defRPr/>
              </a:pPr>
              <a:t>4</a:t>
            </a:fld>
            <a:endParaRPr lang="en-US"/>
          </a:p>
        </p:txBody>
      </p:sp>
      <p:sp>
        <p:nvSpPr>
          <p:cNvPr id="7" name="4 Marcador de pie de página"/>
          <p:cNvSpPr txBox="1">
            <a:spLocks/>
          </p:cNvSpPr>
          <p:nvPr/>
        </p:nvSpPr>
        <p:spPr bwMode="auto">
          <a:xfrm>
            <a:off x="3143240" y="6000768"/>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66"/>
                </a:solidFill>
                <a:effectLst/>
                <a:uLnTx/>
                <a:uFillTx/>
                <a:latin typeface="+mn-lt"/>
                <a:ea typeface="+mn-ea"/>
                <a:cs typeface="+mn-cs"/>
              </a:rPr>
              <a:t>Susana Arias, Patricia Villarreal, Melissa </a:t>
            </a:r>
            <a:r>
              <a:rPr kumimoji="0" lang="en-US" sz="1400" b="0" i="0" u="none" strike="noStrike" kern="1200" cap="none" spc="0" normalizeH="0" baseline="0" noProof="0" dirty="0" err="1" smtClean="0">
                <a:ln>
                  <a:noFill/>
                </a:ln>
                <a:solidFill>
                  <a:srgbClr val="000066"/>
                </a:solidFill>
                <a:effectLst/>
                <a:uLnTx/>
                <a:uFillTx/>
                <a:latin typeface="+mn-lt"/>
                <a:ea typeface="+mn-ea"/>
                <a:cs typeface="+mn-cs"/>
              </a:rPr>
              <a:t>Palomo</a:t>
            </a:r>
            <a:r>
              <a:rPr kumimoji="0" lang="en-US" sz="1400" b="0" i="0" u="none" strike="noStrike" kern="1200" cap="none" spc="0" normalizeH="0" baseline="0" noProof="0" dirty="0" smtClean="0">
                <a:ln>
                  <a:noFill/>
                </a:ln>
                <a:solidFill>
                  <a:srgbClr val="000066"/>
                </a:solidFill>
                <a:effectLst/>
                <a:uLnTx/>
                <a:uFillTx/>
                <a:latin typeface="+mn-lt"/>
                <a:ea typeface="+mn-ea"/>
                <a:cs typeface="+mn-cs"/>
              </a:rPr>
              <a:t>, Jessica </a:t>
            </a:r>
            <a:r>
              <a:rPr kumimoji="0" lang="en-US" sz="1400" b="0" i="0" u="none" strike="noStrike" kern="1200" cap="none" spc="0" normalizeH="0" baseline="0" noProof="0" dirty="0" err="1" smtClean="0">
                <a:ln>
                  <a:noFill/>
                </a:ln>
                <a:solidFill>
                  <a:srgbClr val="000066"/>
                </a:solidFill>
                <a:effectLst/>
                <a:uLnTx/>
                <a:uFillTx/>
                <a:latin typeface="+mn-lt"/>
                <a:ea typeface="+mn-ea"/>
                <a:cs typeface="+mn-cs"/>
              </a:rPr>
              <a:t>Terrazas</a:t>
            </a:r>
            <a:endParaRPr kumimoji="0" lang="en-US" sz="1400" b="0" i="0" u="none" strike="noStrike" kern="1200" cap="none" spc="0" normalizeH="0" baseline="0" noProof="0" dirty="0" smtClean="0">
              <a:ln>
                <a:noFill/>
              </a:ln>
              <a:solidFill>
                <a:srgbClr val="000066"/>
              </a:solidFill>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66"/>
                </a:solidFill>
                <a:effectLst/>
                <a:uLnTx/>
                <a:uFillTx/>
                <a:latin typeface="+mn-lt"/>
                <a:ea typeface="+mn-ea"/>
                <a:cs typeface="+mn-cs"/>
              </a:rPr>
              <a:t>Prof. </a:t>
            </a:r>
            <a:r>
              <a:rPr kumimoji="0" lang="en-US" sz="1400" b="0" i="0" u="none" strike="noStrike" kern="1200" cap="none" spc="0" normalizeH="0" baseline="0" noProof="0" dirty="0" err="1" smtClean="0">
                <a:ln>
                  <a:noFill/>
                </a:ln>
                <a:solidFill>
                  <a:srgbClr val="000066"/>
                </a:solidFill>
                <a:effectLst/>
                <a:uLnTx/>
                <a:uFillTx/>
                <a:latin typeface="+mn-lt"/>
                <a:ea typeface="+mn-ea"/>
                <a:cs typeface="+mn-cs"/>
              </a:rPr>
              <a:t>Fausto</a:t>
            </a:r>
            <a:r>
              <a:rPr kumimoji="0" lang="en-US" sz="1400" b="0" i="0" u="none" strike="noStrike" kern="1200" cap="none" spc="0" normalizeH="0" baseline="0" noProof="0" dirty="0" smtClean="0">
                <a:ln>
                  <a:noFill/>
                </a:ln>
                <a:solidFill>
                  <a:srgbClr val="000066"/>
                </a:solidFill>
                <a:effectLst/>
                <a:uLnTx/>
                <a:uFillTx/>
                <a:latin typeface="+mn-lt"/>
                <a:ea typeface="+mn-ea"/>
                <a:cs typeface="+mn-cs"/>
              </a:rPr>
              <a:t> </a:t>
            </a:r>
            <a:r>
              <a:rPr kumimoji="0" lang="en-US" sz="1400" b="0" i="0" u="none" strike="noStrike" kern="1200" cap="none" spc="0" normalizeH="0" baseline="0" noProof="0" dirty="0" err="1" smtClean="0">
                <a:ln>
                  <a:noFill/>
                </a:ln>
                <a:solidFill>
                  <a:srgbClr val="000066"/>
                </a:solidFill>
                <a:effectLst/>
                <a:uLnTx/>
                <a:uFillTx/>
                <a:latin typeface="+mn-lt"/>
                <a:ea typeface="+mn-ea"/>
                <a:cs typeface="+mn-cs"/>
              </a:rPr>
              <a:t>Presutti</a:t>
            </a:r>
            <a:endParaRPr kumimoji="0" lang="en-US" sz="1400" b="0" i="0" u="none" strike="noStrike" kern="1200" cap="none" spc="0" normalizeH="0" baseline="0" noProof="0" dirty="0">
              <a:ln>
                <a:noFill/>
              </a:ln>
              <a:solidFill>
                <a:srgbClr val="000066"/>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p:txBody>
          <a:bodyPr/>
          <a:lstStyle/>
          <a:p>
            <a:r>
              <a:rPr lang="es-ES" smtClean="0"/>
              <a:t>Introducción </a:t>
            </a:r>
          </a:p>
        </p:txBody>
      </p:sp>
      <p:sp>
        <p:nvSpPr>
          <p:cNvPr id="5123" name="2 Marcador de contenido"/>
          <p:cNvSpPr>
            <a:spLocks noGrp="1"/>
          </p:cNvSpPr>
          <p:nvPr>
            <p:ph idx="1"/>
          </p:nvPr>
        </p:nvSpPr>
        <p:spPr/>
        <p:txBody>
          <a:bodyPr/>
          <a:lstStyle/>
          <a:p>
            <a:r>
              <a:rPr lang="es-ES" sz="2600" dirty="0" smtClean="0"/>
              <a:t>Partiendo de la diferenciación que existe de un ser humano a otro, es </a:t>
            </a:r>
            <a:r>
              <a:rPr lang="es-ES" sz="2600" b="1" dirty="0" smtClean="0"/>
              <a:t>indispensable reconocer y tomar en cuenta las distintas formas de pensar, de interactuar, de interpretar y de reconocer el mundo </a:t>
            </a:r>
            <a:r>
              <a:rPr lang="es-ES" sz="2600" dirty="0" smtClean="0"/>
              <a:t>en el que se vive día con día.</a:t>
            </a:r>
          </a:p>
          <a:p>
            <a:r>
              <a:rPr lang="es-ES" sz="2600" dirty="0" smtClean="0"/>
              <a:t>En la educación es indispensable tomar en cuenta todos los factores y la atención individualizada que cada ser humano requiere ya que los ámbitos del universo mental son completamente diferentes.</a:t>
            </a:r>
          </a:p>
          <a:p>
            <a:endParaRPr lang="es-ES" sz="2600" dirty="0" smtClean="0"/>
          </a:p>
          <a:p>
            <a:endParaRPr lang="es-ES" sz="2600" dirty="0" smtClean="0"/>
          </a:p>
        </p:txBody>
      </p:sp>
      <p:sp>
        <p:nvSpPr>
          <p:cNvPr id="4" name="3 Marcador de fecha"/>
          <p:cNvSpPr>
            <a:spLocks noGrp="1"/>
          </p:cNvSpPr>
          <p:nvPr>
            <p:ph type="dt" sz="quarter" idx="10"/>
          </p:nvPr>
        </p:nvSpPr>
        <p:spPr/>
        <p:txBody>
          <a:bodyPr/>
          <a:lstStyle/>
          <a:p>
            <a:pPr>
              <a:defRPr/>
            </a:pPr>
            <a:fld id="{1F866FBE-76AD-476A-8CAF-BB6E396CE363}" type="datetime1">
              <a:rPr lang="en-US" smtClean="0"/>
              <a:pPr>
                <a:defRPr/>
              </a:pPr>
              <a:t>8/3/2010</a:t>
            </a:fld>
            <a:endParaRPr lang="en-US"/>
          </a:p>
        </p:txBody>
      </p:sp>
      <p:sp>
        <p:nvSpPr>
          <p:cNvPr id="6" name="5 Marcador de número de diapositiva"/>
          <p:cNvSpPr>
            <a:spLocks noGrp="1"/>
          </p:cNvSpPr>
          <p:nvPr>
            <p:ph type="sldNum" sz="quarter" idx="12"/>
          </p:nvPr>
        </p:nvSpPr>
        <p:spPr/>
        <p:txBody>
          <a:bodyPr/>
          <a:lstStyle/>
          <a:p>
            <a:pPr>
              <a:defRPr/>
            </a:pPr>
            <a:fld id="{F6928DEF-FFEA-4D67-98B2-F3EE40D061C6}" type="slidenum">
              <a:rPr lang="en-US" smtClean="0"/>
              <a:pPr>
                <a:defRPr/>
              </a:pPr>
              <a:t>5</a:t>
            </a:fld>
            <a:endParaRPr lang="en-US"/>
          </a:p>
        </p:txBody>
      </p:sp>
      <p:pic>
        <p:nvPicPr>
          <p:cNvPr id="5126" name="Picture 6"/>
          <p:cNvPicPr>
            <a:picLocks noChangeAspect="1" noChangeArrowheads="1"/>
          </p:cNvPicPr>
          <p:nvPr/>
        </p:nvPicPr>
        <p:blipFill>
          <a:blip r:embed="rId2" cstate="print"/>
          <a:srcRect/>
          <a:stretch>
            <a:fillRect/>
          </a:stretch>
        </p:blipFill>
        <p:spPr bwMode="auto">
          <a:xfrm>
            <a:off x="0" y="1000125"/>
            <a:ext cx="2212975" cy="984250"/>
          </a:xfrm>
          <a:prstGeom prst="rect">
            <a:avLst/>
          </a:prstGeom>
          <a:noFill/>
          <a:ln w="9525">
            <a:noFill/>
            <a:miter lim="800000"/>
            <a:headEnd/>
            <a:tailEnd/>
          </a:ln>
        </p:spPr>
      </p:pic>
      <p:pic>
        <p:nvPicPr>
          <p:cNvPr id="5127" name="Picture 5"/>
          <p:cNvPicPr>
            <a:picLocks noChangeAspect="1" noChangeArrowheads="1"/>
          </p:cNvPicPr>
          <p:nvPr/>
        </p:nvPicPr>
        <p:blipFill>
          <a:blip r:embed="rId3" cstate="print"/>
          <a:srcRect/>
          <a:stretch>
            <a:fillRect/>
          </a:stretch>
        </p:blipFill>
        <p:spPr bwMode="auto">
          <a:xfrm>
            <a:off x="7786688" y="928688"/>
            <a:ext cx="1001712" cy="1009650"/>
          </a:xfrm>
          <a:prstGeom prst="rect">
            <a:avLst/>
          </a:prstGeom>
          <a:noFill/>
          <a:ln w="9525">
            <a:noFill/>
            <a:miter lim="800000"/>
            <a:headEnd/>
            <a:tailEnd/>
          </a:ln>
        </p:spPr>
      </p:pic>
      <p:sp>
        <p:nvSpPr>
          <p:cNvPr id="9" name="4 Marcador de pie de página"/>
          <p:cNvSpPr>
            <a:spLocks noGrp="1"/>
          </p:cNvSpPr>
          <p:nvPr>
            <p:ph type="ftr" sz="quarter" idx="11"/>
          </p:nvPr>
        </p:nvSpPr>
        <p:spPr>
          <a:xfrm>
            <a:off x="3143250" y="6072188"/>
            <a:ext cx="2895600" cy="476250"/>
          </a:xfrm>
        </p:spPr>
        <p:txBody>
          <a:bodyPr/>
          <a:lstStyle/>
          <a:p>
            <a:pPr>
              <a:defRPr/>
            </a:pPr>
            <a:r>
              <a:rPr lang="en-US" dirty="0" smtClean="0"/>
              <a:t>Susana Arias, Patricia Villarreal, Melissa </a:t>
            </a:r>
            <a:r>
              <a:rPr lang="en-US" dirty="0" err="1" smtClean="0"/>
              <a:t>Palomo</a:t>
            </a:r>
            <a:r>
              <a:rPr lang="en-US" dirty="0" smtClean="0"/>
              <a:t>, Jessica </a:t>
            </a:r>
            <a:r>
              <a:rPr lang="en-US" dirty="0" err="1" smtClean="0"/>
              <a:t>Terrazas</a:t>
            </a:r>
            <a:endParaRPr lang="en-US" dirty="0" smtClean="0"/>
          </a:p>
          <a:p>
            <a:pPr>
              <a:defRPr/>
            </a:pPr>
            <a:r>
              <a:rPr lang="en-US" dirty="0" smtClean="0"/>
              <a:t>Prof. </a:t>
            </a:r>
            <a:r>
              <a:rPr lang="en-US" dirty="0" err="1" smtClean="0"/>
              <a:t>Fausto</a:t>
            </a:r>
            <a:r>
              <a:rPr lang="en-US" dirty="0" smtClean="0"/>
              <a:t> </a:t>
            </a:r>
            <a:r>
              <a:rPr lang="en-US" dirty="0" err="1" smtClean="0"/>
              <a:t>Presutti</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2143116"/>
            <a:ext cx="8305800" cy="1143000"/>
          </a:xfrm>
        </p:spPr>
        <p:txBody>
          <a:bodyPr/>
          <a:lstStyle/>
          <a:p>
            <a:r>
              <a:rPr lang="es-ES" dirty="0" smtClean="0"/>
              <a:t>PARTE 1</a:t>
            </a:r>
            <a:br>
              <a:rPr lang="es-ES" dirty="0" smtClean="0"/>
            </a:br>
            <a:r>
              <a:rPr lang="es-ES" dirty="0" smtClean="0"/>
              <a:t/>
            </a:r>
            <a:br>
              <a:rPr lang="es-ES" dirty="0" smtClean="0"/>
            </a:br>
            <a:r>
              <a:rPr lang="es-ES" dirty="0" smtClean="0"/>
              <a:t/>
            </a:r>
            <a:br>
              <a:rPr lang="es-ES" dirty="0" smtClean="0"/>
            </a:br>
            <a:r>
              <a:rPr lang="es-ES" dirty="0" smtClean="0"/>
              <a:t>MODELO TEÓRICO</a:t>
            </a:r>
            <a:endParaRPr lang="es-ES" dirty="0"/>
          </a:p>
        </p:txBody>
      </p:sp>
      <p:sp>
        <p:nvSpPr>
          <p:cNvPr id="4" name="3 Marcador de fecha"/>
          <p:cNvSpPr>
            <a:spLocks noGrp="1"/>
          </p:cNvSpPr>
          <p:nvPr>
            <p:ph type="dt" sz="half" idx="10"/>
          </p:nvPr>
        </p:nvSpPr>
        <p:spPr/>
        <p:txBody>
          <a:bodyPr/>
          <a:lstStyle/>
          <a:p>
            <a:pPr>
              <a:defRPr/>
            </a:pPr>
            <a:fld id="{7FFFC10B-B3A7-49BE-9360-C6E12BC0FD6A}" type="datetime1">
              <a:rPr lang="en-US" smtClean="0"/>
              <a:pPr>
                <a:defRPr/>
              </a:pPr>
              <a:t>8/3/2010</a:t>
            </a:fld>
            <a:endParaRPr lang="en-US"/>
          </a:p>
        </p:txBody>
      </p:sp>
      <p:sp>
        <p:nvSpPr>
          <p:cNvPr id="6" name="5 Marcador de número de diapositiva"/>
          <p:cNvSpPr>
            <a:spLocks noGrp="1"/>
          </p:cNvSpPr>
          <p:nvPr>
            <p:ph type="sldNum" sz="quarter" idx="12"/>
          </p:nvPr>
        </p:nvSpPr>
        <p:spPr/>
        <p:txBody>
          <a:bodyPr/>
          <a:lstStyle/>
          <a:p>
            <a:pPr>
              <a:defRPr/>
            </a:pPr>
            <a:fld id="{CD3DA4C0-1948-4C05-86C8-6073438AFE43}" type="slidenum">
              <a:rPr lang="en-US" smtClean="0"/>
              <a:pPr>
                <a:defRPr/>
              </a:pPr>
              <a:t>6</a:t>
            </a:fld>
            <a:endParaRPr lang="en-US"/>
          </a:p>
        </p:txBody>
      </p:sp>
      <p:sp>
        <p:nvSpPr>
          <p:cNvPr id="7" name="4 Marcador de pie de página"/>
          <p:cNvSpPr>
            <a:spLocks noGrp="1"/>
          </p:cNvSpPr>
          <p:nvPr>
            <p:ph type="ftr" sz="quarter" idx="11"/>
          </p:nvPr>
        </p:nvSpPr>
        <p:spPr>
          <a:xfrm>
            <a:off x="3143250" y="6072188"/>
            <a:ext cx="2895600" cy="476250"/>
          </a:xfrm>
        </p:spPr>
        <p:txBody>
          <a:bodyPr/>
          <a:lstStyle/>
          <a:p>
            <a:pPr>
              <a:defRPr/>
            </a:pPr>
            <a:r>
              <a:rPr lang="en-US" dirty="0" smtClean="0"/>
              <a:t>Susana Arias, Patricia Villarreal, Melissa </a:t>
            </a:r>
            <a:r>
              <a:rPr lang="en-US" dirty="0" err="1" smtClean="0"/>
              <a:t>Palomo</a:t>
            </a:r>
            <a:r>
              <a:rPr lang="en-US" dirty="0" smtClean="0"/>
              <a:t>, Jessica </a:t>
            </a:r>
            <a:r>
              <a:rPr lang="en-US" dirty="0" err="1" smtClean="0"/>
              <a:t>Terrazas</a:t>
            </a:r>
            <a:endParaRPr lang="en-US" dirty="0" smtClean="0"/>
          </a:p>
          <a:p>
            <a:pPr>
              <a:defRPr/>
            </a:pPr>
            <a:r>
              <a:rPr lang="en-US" dirty="0" smtClean="0"/>
              <a:t>Prof. </a:t>
            </a:r>
            <a:r>
              <a:rPr lang="en-US" dirty="0" err="1" smtClean="0"/>
              <a:t>Fausto</a:t>
            </a:r>
            <a:r>
              <a:rPr lang="en-US" dirty="0" smtClean="0"/>
              <a:t> </a:t>
            </a:r>
            <a:r>
              <a:rPr lang="en-US" dirty="0" err="1" smtClean="0"/>
              <a:t>Presutti</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a:xfrm>
            <a:off x="838200" y="857250"/>
            <a:ext cx="8305800" cy="1143000"/>
          </a:xfrm>
        </p:spPr>
        <p:txBody>
          <a:bodyPr/>
          <a:lstStyle/>
          <a:p>
            <a:r>
              <a:rPr lang="es-ES" sz="3200" smtClean="0"/>
              <a:t>Ámbitos del universo</a:t>
            </a:r>
            <a:br>
              <a:rPr lang="es-ES" sz="3200" smtClean="0"/>
            </a:br>
            <a:r>
              <a:rPr lang="es-ES" sz="3200" smtClean="0"/>
              <a:t> mental</a:t>
            </a:r>
          </a:p>
        </p:txBody>
      </p:sp>
      <p:sp>
        <p:nvSpPr>
          <p:cNvPr id="6147" name="2 Marcador de contenido"/>
          <p:cNvSpPr>
            <a:spLocks noGrp="1"/>
          </p:cNvSpPr>
          <p:nvPr>
            <p:ph idx="1"/>
          </p:nvPr>
        </p:nvSpPr>
        <p:spPr/>
        <p:txBody>
          <a:bodyPr/>
          <a:lstStyle/>
          <a:p>
            <a:pPr>
              <a:buFont typeface="Wingdings" pitchFamily="2" charset="2"/>
              <a:buChar char="v"/>
            </a:pPr>
            <a:r>
              <a:rPr lang="es-MX" sz="2800" b="1" smtClean="0"/>
              <a:t>Desarrollo cognitivo </a:t>
            </a:r>
            <a:r>
              <a:rPr lang="es-MX" sz="2800" smtClean="0"/>
              <a:t>- el individuo procede por conquistas progresivas, a través de saltos cualitativos y de una continua reestructuración de su campo elaborado y de su mundo mental. </a:t>
            </a:r>
          </a:p>
          <a:p>
            <a:pPr>
              <a:buFontTx/>
              <a:buNone/>
            </a:pPr>
            <a:endParaRPr lang="en-US" sz="2800" smtClean="0"/>
          </a:p>
          <a:p>
            <a:pPr algn="ctr">
              <a:buFontTx/>
              <a:buNone/>
            </a:pPr>
            <a:r>
              <a:rPr lang="es-MX" sz="2800" i="1" smtClean="0"/>
              <a:t>El universo mental está formado por tres ámbitos: el ámbito mental, el ámbito cognitivo y el ámbito del aprendizaje. </a:t>
            </a:r>
            <a:endParaRPr lang="en-US" sz="2800" i="1" smtClean="0"/>
          </a:p>
          <a:p>
            <a:endParaRPr lang="es-ES" smtClean="0"/>
          </a:p>
        </p:txBody>
      </p:sp>
      <p:sp>
        <p:nvSpPr>
          <p:cNvPr id="4" name="3 Marcador de fecha"/>
          <p:cNvSpPr>
            <a:spLocks noGrp="1"/>
          </p:cNvSpPr>
          <p:nvPr>
            <p:ph type="dt" sz="quarter" idx="10"/>
          </p:nvPr>
        </p:nvSpPr>
        <p:spPr/>
        <p:txBody>
          <a:bodyPr/>
          <a:lstStyle/>
          <a:p>
            <a:pPr>
              <a:defRPr/>
            </a:pPr>
            <a:fld id="{1F866FBE-76AD-476A-8CAF-BB6E396CE363}" type="datetime1">
              <a:rPr lang="en-US" smtClean="0"/>
              <a:pPr>
                <a:defRPr/>
              </a:pPr>
              <a:t>8/3/2010</a:t>
            </a:fld>
            <a:endParaRPr lang="en-US"/>
          </a:p>
        </p:txBody>
      </p:sp>
      <p:sp>
        <p:nvSpPr>
          <p:cNvPr id="6" name="5 Marcador de número de diapositiva"/>
          <p:cNvSpPr>
            <a:spLocks noGrp="1"/>
          </p:cNvSpPr>
          <p:nvPr>
            <p:ph type="sldNum" sz="quarter" idx="12"/>
          </p:nvPr>
        </p:nvSpPr>
        <p:spPr/>
        <p:txBody>
          <a:bodyPr/>
          <a:lstStyle/>
          <a:p>
            <a:pPr>
              <a:defRPr/>
            </a:pPr>
            <a:fld id="{1169A4F3-7775-434D-A17F-B234939FF8B1}" type="slidenum">
              <a:rPr lang="en-US" smtClean="0"/>
              <a:pPr>
                <a:defRPr/>
              </a:pPr>
              <a:t>7</a:t>
            </a:fld>
            <a:endParaRPr lang="en-US"/>
          </a:p>
        </p:txBody>
      </p:sp>
      <p:pic>
        <p:nvPicPr>
          <p:cNvPr id="6150" name="Picture 6"/>
          <p:cNvPicPr>
            <a:picLocks noChangeAspect="1" noChangeArrowheads="1"/>
          </p:cNvPicPr>
          <p:nvPr/>
        </p:nvPicPr>
        <p:blipFill>
          <a:blip r:embed="rId2" cstate="print"/>
          <a:srcRect/>
          <a:stretch>
            <a:fillRect/>
          </a:stretch>
        </p:blipFill>
        <p:spPr bwMode="auto">
          <a:xfrm>
            <a:off x="0" y="1000125"/>
            <a:ext cx="2000250" cy="984250"/>
          </a:xfrm>
          <a:prstGeom prst="rect">
            <a:avLst/>
          </a:prstGeom>
          <a:noFill/>
          <a:ln w="9525">
            <a:noFill/>
            <a:miter lim="800000"/>
            <a:headEnd/>
            <a:tailEnd/>
          </a:ln>
        </p:spPr>
      </p:pic>
      <p:pic>
        <p:nvPicPr>
          <p:cNvPr id="6151" name="Picture 5"/>
          <p:cNvPicPr>
            <a:picLocks noChangeAspect="1" noChangeArrowheads="1"/>
          </p:cNvPicPr>
          <p:nvPr/>
        </p:nvPicPr>
        <p:blipFill>
          <a:blip r:embed="rId3" cstate="print"/>
          <a:srcRect/>
          <a:stretch>
            <a:fillRect/>
          </a:stretch>
        </p:blipFill>
        <p:spPr bwMode="auto">
          <a:xfrm>
            <a:off x="7858125" y="928688"/>
            <a:ext cx="1001713" cy="1009650"/>
          </a:xfrm>
          <a:prstGeom prst="rect">
            <a:avLst/>
          </a:prstGeom>
          <a:noFill/>
          <a:ln w="9525">
            <a:noFill/>
            <a:miter lim="800000"/>
            <a:headEnd/>
            <a:tailEnd/>
          </a:ln>
        </p:spPr>
      </p:pic>
      <p:sp>
        <p:nvSpPr>
          <p:cNvPr id="8" name="4 Marcador de pie de página"/>
          <p:cNvSpPr>
            <a:spLocks noGrp="1"/>
          </p:cNvSpPr>
          <p:nvPr>
            <p:ph type="ftr" sz="quarter" idx="11"/>
          </p:nvPr>
        </p:nvSpPr>
        <p:spPr>
          <a:xfrm>
            <a:off x="3143250" y="6072188"/>
            <a:ext cx="2895600" cy="476250"/>
          </a:xfrm>
        </p:spPr>
        <p:txBody>
          <a:bodyPr/>
          <a:lstStyle/>
          <a:p>
            <a:pPr>
              <a:defRPr/>
            </a:pPr>
            <a:r>
              <a:rPr lang="en-US" dirty="0" smtClean="0"/>
              <a:t>Susana Arias, Patricia Villarreal, Melissa </a:t>
            </a:r>
            <a:r>
              <a:rPr lang="en-US" dirty="0" err="1" smtClean="0"/>
              <a:t>Palomo</a:t>
            </a:r>
            <a:r>
              <a:rPr lang="en-US" dirty="0" smtClean="0"/>
              <a:t>, Jessica </a:t>
            </a:r>
            <a:r>
              <a:rPr lang="en-US" dirty="0" err="1" smtClean="0"/>
              <a:t>Terrazas</a:t>
            </a:r>
            <a:endParaRPr lang="en-US" dirty="0" smtClean="0"/>
          </a:p>
          <a:p>
            <a:pPr>
              <a:defRPr/>
            </a:pPr>
            <a:r>
              <a:rPr lang="en-US" dirty="0" smtClean="0"/>
              <a:t>Prof. </a:t>
            </a:r>
            <a:r>
              <a:rPr lang="en-US" dirty="0" err="1" smtClean="0"/>
              <a:t>Fausto</a:t>
            </a:r>
            <a:r>
              <a:rPr lang="en-US" dirty="0" smtClean="0"/>
              <a:t> </a:t>
            </a:r>
            <a:r>
              <a:rPr lang="en-US" dirty="0" err="1" smtClean="0"/>
              <a:t>Presutti</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a:xfrm>
            <a:off x="500063" y="1000125"/>
            <a:ext cx="8305800" cy="1143000"/>
          </a:xfrm>
        </p:spPr>
        <p:txBody>
          <a:bodyPr/>
          <a:lstStyle/>
          <a:p>
            <a:r>
              <a:rPr lang="es-MX" smtClean="0">
                <a:latin typeface="Calibri" pitchFamily="34" charset="0"/>
              </a:rPr>
              <a:t>Ámbitos de la </a:t>
            </a:r>
            <a:br>
              <a:rPr lang="es-MX" smtClean="0">
                <a:latin typeface="Calibri" pitchFamily="34" charset="0"/>
              </a:rPr>
            </a:br>
            <a:r>
              <a:rPr lang="es-MX" smtClean="0">
                <a:latin typeface="Calibri" pitchFamily="34" charset="0"/>
              </a:rPr>
              <a:t>actividad mental  </a:t>
            </a:r>
            <a:br>
              <a:rPr lang="es-MX" smtClean="0">
                <a:latin typeface="Calibri" pitchFamily="34" charset="0"/>
              </a:rPr>
            </a:br>
            <a:endParaRPr lang="es-ES" smtClean="0"/>
          </a:p>
        </p:txBody>
      </p:sp>
      <p:sp>
        <p:nvSpPr>
          <p:cNvPr id="4" name="3 Marcador de fecha"/>
          <p:cNvSpPr>
            <a:spLocks noGrp="1"/>
          </p:cNvSpPr>
          <p:nvPr>
            <p:ph type="dt" sz="quarter" idx="10"/>
          </p:nvPr>
        </p:nvSpPr>
        <p:spPr/>
        <p:txBody>
          <a:bodyPr/>
          <a:lstStyle/>
          <a:p>
            <a:pPr>
              <a:defRPr/>
            </a:pPr>
            <a:fld id="{1F866FBE-76AD-476A-8CAF-BB6E396CE363}" type="datetime1">
              <a:rPr lang="en-US" smtClean="0"/>
              <a:pPr>
                <a:defRPr/>
              </a:pPr>
              <a:t>8/3/2010</a:t>
            </a:fld>
            <a:endParaRPr lang="en-US"/>
          </a:p>
        </p:txBody>
      </p:sp>
      <p:sp>
        <p:nvSpPr>
          <p:cNvPr id="6" name="5 Marcador de número de diapositiva"/>
          <p:cNvSpPr>
            <a:spLocks noGrp="1"/>
          </p:cNvSpPr>
          <p:nvPr>
            <p:ph type="sldNum" sz="quarter" idx="12"/>
          </p:nvPr>
        </p:nvSpPr>
        <p:spPr/>
        <p:txBody>
          <a:bodyPr/>
          <a:lstStyle/>
          <a:p>
            <a:pPr>
              <a:defRPr/>
            </a:pPr>
            <a:fld id="{218E23F4-A288-416B-B8C8-5BF6560EF7A9}" type="slidenum">
              <a:rPr lang="en-US" smtClean="0"/>
              <a:pPr>
                <a:defRPr/>
              </a:pPr>
              <a:t>8</a:t>
            </a:fld>
            <a:endParaRPr lang="en-US"/>
          </a:p>
        </p:txBody>
      </p:sp>
      <p:graphicFrame>
        <p:nvGraphicFramePr>
          <p:cNvPr id="13" name="Content Placeholder 3"/>
          <p:cNvGraphicFramePr>
            <a:graphicFrameLocks noGrp="1"/>
          </p:cNvGraphicFramePr>
          <p:nvPr>
            <p:ph idx="1"/>
          </p:nvPr>
        </p:nvGraphicFramePr>
        <p:xfrm>
          <a:off x="0" y="1928802"/>
          <a:ext cx="8858280" cy="357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4" name="Picture 6"/>
          <p:cNvPicPr>
            <a:picLocks noChangeAspect="1" noChangeArrowheads="1"/>
          </p:cNvPicPr>
          <p:nvPr/>
        </p:nvPicPr>
        <p:blipFill>
          <a:blip r:embed="rId7" cstate="print"/>
          <a:srcRect/>
          <a:stretch>
            <a:fillRect/>
          </a:stretch>
        </p:blipFill>
        <p:spPr bwMode="auto">
          <a:xfrm>
            <a:off x="0" y="714375"/>
            <a:ext cx="2000250" cy="984250"/>
          </a:xfrm>
          <a:prstGeom prst="rect">
            <a:avLst/>
          </a:prstGeom>
          <a:noFill/>
          <a:ln w="9525">
            <a:noFill/>
            <a:miter lim="800000"/>
            <a:headEnd/>
            <a:tailEnd/>
          </a:ln>
        </p:spPr>
      </p:pic>
      <p:sp>
        <p:nvSpPr>
          <p:cNvPr id="8" name="4 Marcador de pie de página"/>
          <p:cNvSpPr>
            <a:spLocks noGrp="1"/>
          </p:cNvSpPr>
          <p:nvPr>
            <p:ph type="ftr" sz="quarter" idx="11"/>
          </p:nvPr>
        </p:nvSpPr>
        <p:spPr>
          <a:xfrm>
            <a:off x="3143250" y="6072188"/>
            <a:ext cx="2895600" cy="476250"/>
          </a:xfrm>
        </p:spPr>
        <p:txBody>
          <a:bodyPr/>
          <a:lstStyle/>
          <a:p>
            <a:pPr>
              <a:defRPr/>
            </a:pPr>
            <a:r>
              <a:rPr lang="en-US" dirty="0" smtClean="0"/>
              <a:t>Susana Arias, Patricia Villarreal, Melissa </a:t>
            </a:r>
            <a:r>
              <a:rPr lang="en-US" dirty="0" err="1" smtClean="0"/>
              <a:t>Palomo</a:t>
            </a:r>
            <a:r>
              <a:rPr lang="en-US" dirty="0" smtClean="0"/>
              <a:t>, Jessica </a:t>
            </a:r>
            <a:r>
              <a:rPr lang="en-US" dirty="0" err="1" smtClean="0"/>
              <a:t>Terrazas</a:t>
            </a:r>
            <a:endParaRPr lang="en-US" dirty="0" smtClean="0"/>
          </a:p>
          <a:p>
            <a:pPr>
              <a:defRPr/>
            </a:pPr>
            <a:r>
              <a:rPr lang="en-US" dirty="0" smtClean="0"/>
              <a:t>Prof. </a:t>
            </a:r>
            <a:r>
              <a:rPr lang="en-US" dirty="0" err="1" smtClean="0"/>
              <a:t>Fausto</a:t>
            </a:r>
            <a:r>
              <a:rPr lang="en-US" dirty="0" smtClean="0"/>
              <a:t> </a:t>
            </a:r>
            <a:r>
              <a:rPr lang="en-US" dirty="0" err="1" smtClean="0"/>
              <a:t>Presutti</a:t>
            </a:r>
            <a:endParaRPr lang="en-US" dirty="0"/>
          </a:p>
        </p:txBody>
      </p:sp>
      <p:pic>
        <p:nvPicPr>
          <p:cNvPr id="7176" name="Picture 5"/>
          <p:cNvPicPr>
            <a:picLocks noChangeAspect="1" noChangeArrowheads="1"/>
          </p:cNvPicPr>
          <p:nvPr/>
        </p:nvPicPr>
        <p:blipFill>
          <a:blip r:embed="rId8" cstate="print"/>
          <a:srcRect/>
          <a:stretch>
            <a:fillRect/>
          </a:stretch>
        </p:blipFill>
        <p:spPr bwMode="auto">
          <a:xfrm>
            <a:off x="7715250" y="785813"/>
            <a:ext cx="1001713" cy="100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quarter" idx="10"/>
          </p:nvPr>
        </p:nvSpPr>
        <p:spPr/>
        <p:txBody>
          <a:bodyPr/>
          <a:lstStyle/>
          <a:p>
            <a:pPr>
              <a:defRPr/>
            </a:pPr>
            <a:fld id="{1F866FBE-76AD-476A-8CAF-BB6E396CE363}" type="datetime1">
              <a:rPr lang="en-US" smtClean="0"/>
              <a:pPr>
                <a:defRPr/>
              </a:pPr>
              <a:t>8/3/2010</a:t>
            </a:fld>
            <a:endParaRPr lang="en-US"/>
          </a:p>
        </p:txBody>
      </p:sp>
      <p:sp>
        <p:nvSpPr>
          <p:cNvPr id="6" name="5 Marcador de número de diapositiva"/>
          <p:cNvSpPr>
            <a:spLocks noGrp="1"/>
          </p:cNvSpPr>
          <p:nvPr>
            <p:ph type="sldNum" sz="quarter" idx="12"/>
          </p:nvPr>
        </p:nvSpPr>
        <p:spPr/>
        <p:txBody>
          <a:bodyPr/>
          <a:lstStyle/>
          <a:p>
            <a:pPr>
              <a:defRPr/>
            </a:pPr>
            <a:fld id="{BDE94818-277F-44DC-995A-7427A1F3029E}" type="slidenum">
              <a:rPr lang="en-US" smtClean="0"/>
              <a:pPr>
                <a:defRPr/>
              </a:pPr>
              <a:t>9</a:t>
            </a:fld>
            <a:endParaRPr lang="en-US"/>
          </a:p>
        </p:txBody>
      </p:sp>
      <p:sp>
        <p:nvSpPr>
          <p:cNvPr id="14" name="13 Rectángulo"/>
          <p:cNvSpPr/>
          <p:nvPr/>
        </p:nvSpPr>
        <p:spPr>
          <a:xfrm>
            <a:off x="2071688" y="1857375"/>
            <a:ext cx="4714875" cy="4071938"/>
          </a:xfrm>
          <a:prstGeom prst="rect">
            <a:avLst/>
          </a:prstGeom>
          <a:solidFill>
            <a:srgbClr val="0099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5" name="14 Elipse"/>
          <p:cNvSpPr/>
          <p:nvPr/>
        </p:nvSpPr>
        <p:spPr>
          <a:xfrm>
            <a:off x="2286000" y="2214563"/>
            <a:ext cx="4143375" cy="3571875"/>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6" name="Rectangle 7"/>
          <p:cNvSpPr/>
          <p:nvPr/>
        </p:nvSpPr>
        <p:spPr>
          <a:xfrm>
            <a:off x="3000375" y="2857500"/>
            <a:ext cx="2786063" cy="2500313"/>
          </a:xfrm>
          <a:prstGeom prst="rect">
            <a:avLst/>
          </a:prstGeom>
          <a:solidFill>
            <a:srgbClr val="CC0066"/>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17" name="16 Triángulo isósceles"/>
          <p:cNvSpPr/>
          <p:nvPr/>
        </p:nvSpPr>
        <p:spPr>
          <a:xfrm>
            <a:off x="3000375" y="3143250"/>
            <a:ext cx="2714625" cy="221456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8" name="4 Marcador de pie de página"/>
          <p:cNvSpPr>
            <a:spLocks noGrp="1"/>
          </p:cNvSpPr>
          <p:nvPr>
            <p:ph type="ftr" sz="quarter" idx="11"/>
          </p:nvPr>
        </p:nvSpPr>
        <p:spPr>
          <a:xfrm>
            <a:off x="3143250" y="6072188"/>
            <a:ext cx="2895600" cy="476250"/>
          </a:xfrm>
        </p:spPr>
        <p:txBody>
          <a:bodyPr/>
          <a:lstStyle/>
          <a:p>
            <a:pPr>
              <a:defRPr/>
            </a:pPr>
            <a:r>
              <a:rPr lang="en-US" dirty="0" smtClean="0"/>
              <a:t>Susana Arias, Patricia Villarreal, Melissa </a:t>
            </a:r>
            <a:r>
              <a:rPr lang="en-US" dirty="0" err="1" smtClean="0"/>
              <a:t>Palomo</a:t>
            </a:r>
            <a:r>
              <a:rPr lang="en-US" dirty="0" smtClean="0"/>
              <a:t>, Jessica </a:t>
            </a:r>
            <a:r>
              <a:rPr lang="en-US" dirty="0" err="1" smtClean="0"/>
              <a:t>Terrazas</a:t>
            </a:r>
            <a:endParaRPr lang="en-US" dirty="0" smtClean="0"/>
          </a:p>
          <a:p>
            <a:pPr>
              <a:defRPr/>
            </a:pPr>
            <a:r>
              <a:rPr lang="en-US" dirty="0" smtClean="0"/>
              <a:t>Prof. </a:t>
            </a:r>
            <a:r>
              <a:rPr lang="en-US" dirty="0" err="1" smtClean="0"/>
              <a:t>Fausto</a:t>
            </a:r>
            <a:r>
              <a:rPr lang="en-US" dirty="0" smtClean="0"/>
              <a:t> </a:t>
            </a:r>
            <a:r>
              <a:rPr lang="en-US" dirty="0" err="1" smtClean="0"/>
              <a:t>Presutti</a:t>
            </a:r>
            <a:endParaRPr lang="en-US" dirty="0"/>
          </a:p>
        </p:txBody>
      </p:sp>
      <p:sp>
        <p:nvSpPr>
          <p:cNvPr id="8201" name="8 CuadroTexto"/>
          <p:cNvSpPr txBox="1">
            <a:spLocks noChangeArrowheads="1"/>
          </p:cNvSpPr>
          <p:nvPr/>
        </p:nvSpPr>
        <p:spPr bwMode="auto">
          <a:xfrm>
            <a:off x="2714625" y="1785938"/>
            <a:ext cx="3286125" cy="646112"/>
          </a:xfrm>
          <a:prstGeom prst="rect">
            <a:avLst/>
          </a:prstGeom>
          <a:noFill/>
          <a:ln w="9525">
            <a:noFill/>
            <a:miter lim="800000"/>
            <a:headEnd/>
            <a:tailEnd/>
          </a:ln>
        </p:spPr>
        <p:txBody>
          <a:bodyPr>
            <a:spAutoFit/>
          </a:bodyPr>
          <a:lstStyle/>
          <a:p>
            <a:endParaRPr lang="es-ES"/>
          </a:p>
        </p:txBody>
      </p:sp>
      <p:sp>
        <p:nvSpPr>
          <p:cNvPr id="8202" name="TextBox 4"/>
          <p:cNvSpPr txBox="1">
            <a:spLocks noChangeArrowheads="1"/>
          </p:cNvSpPr>
          <p:nvPr/>
        </p:nvSpPr>
        <p:spPr bwMode="auto">
          <a:xfrm>
            <a:off x="2714625" y="1785938"/>
            <a:ext cx="3857625" cy="400050"/>
          </a:xfrm>
          <a:prstGeom prst="rect">
            <a:avLst/>
          </a:prstGeom>
          <a:noFill/>
          <a:ln w="9525">
            <a:noFill/>
            <a:miter lim="800000"/>
            <a:headEnd/>
            <a:tailEnd/>
          </a:ln>
        </p:spPr>
        <p:txBody>
          <a:bodyPr>
            <a:spAutoFit/>
          </a:bodyPr>
          <a:lstStyle/>
          <a:p>
            <a:r>
              <a:rPr lang="en-US" sz="2000" b="1">
                <a:latin typeface="Calibri" pitchFamily="34" charset="0"/>
              </a:rPr>
              <a:t>UNIVERSO MENTAL DEL SUJETO </a:t>
            </a:r>
          </a:p>
        </p:txBody>
      </p:sp>
      <p:sp>
        <p:nvSpPr>
          <p:cNvPr id="8203" name="10 CuadroTexto"/>
          <p:cNvSpPr txBox="1">
            <a:spLocks noChangeArrowheads="1"/>
          </p:cNvSpPr>
          <p:nvPr/>
        </p:nvSpPr>
        <p:spPr bwMode="auto">
          <a:xfrm>
            <a:off x="3643313" y="2286000"/>
            <a:ext cx="1428750" cy="400050"/>
          </a:xfrm>
          <a:prstGeom prst="rect">
            <a:avLst/>
          </a:prstGeom>
          <a:noFill/>
          <a:ln w="9525">
            <a:noFill/>
            <a:miter lim="800000"/>
            <a:headEnd/>
            <a:tailEnd/>
          </a:ln>
        </p:spPr>
        <p:txBody>
          <a:bodyPr>
            <a:spAutoFit/>
          </a:bodyPr>
          <a:lstStyle/>
          <a:p>
            <a:r>
              <a:rPr lang="es-ES" sz="2000">
                <a:latin typeface="Calibri" pitchFamily="34" charset="0"/>
                <a:cs typeface="Calibri" pitchFamily="34" charset="0"/>
              </a:rPr>
              <a:t>  </a:t>
            </a:r>
            <a:r>
              <a:rPr lang="es-ES" sz="2000" b="1">
                <a:latin typeface="Calibri" pitchFamily="34" charset="0"/>
                <a:cs typeface="Calibri" pitchFamily="34" charset="0"/>
              </a:rPr>
              <a:t> MENTAL </a:t>
            </a:r>
          </a:p>
        </p:txBody>
      </p:sp>
      <p:sp>
        <p:nvSpPr>
          <p:cNvPr id="8204" name="11 CuadroTexto"/>
          <p:cNvSpPr txBox="1">
            <a:spLocks noChangeArrowheads="1"/>
          </p:cNvSpPr>
          <p:nvPr/>
        </p:nvSpPr>
        <p:spPr bwMode="auto">
          <a:xfrm>
            <a:off x="3571875" y="2857500"/>
            <a:ext cx="1571625" cy="400050"/>
          </a:xfrm>
          <a:prstGeom prst="rect">
            <a:avLst/>
          </a:prstGeom>
          <a:noFill/>
          <a:ln w="9525">
            <a:noFill/>
            <a:miter lim="800000"/>
            <a:headEnd/>
            <a:tailEnd/>
          </a:ln>
        </p:spPr>
        <p:txBody>
          <a:bodyPr>
            <a:spAutoFit/>
          </a:bodyPr>
          <a:lstStyle/>
          <a:p>
            <a:r>
              <a:rPr lang="es-ES" sz="2000" b="1">
                <a:latin typeface="Calibri" pitchFamily="34" charset="0"/>
                <a:cs typeface="Calibri" pitchFamily="34" charset="0"/>
              </a:rPr>
              <a:t>COGNITIVO</a:t>
            </a:r>
          </a:p>
        </p:txBody>
      </p:sp>
      <p:sp>
        <p:nvSpPr>
          <p:cNvPr id="8205" name="12 CuadroTexto"/>
          <p:cNvSpPr txBox="1">
            <a:spLocks noChangeArrowheads="1"/>
          </p:cNvSpPr>
          <p:nvPr/>
        </p:nvSpPr>
        <p:spPr bwMode="auto">
          <a:xfrm>
            <a:off x="3429000" y="5000625"/>
            <a:ext cx="2214563" cy="400050"/>
          </a:xfrm>
          <a:prstGeom prst="rect">
            <a:avLst/>
          </a:prstGeom>
          <a:noFill/>
          <a:ln w="9525">
            <a:noFill/>
            <a:miter lim="800000"/>
            <a:headEnd/>
            <a:tailEnd/>
          </a:ln>
        </p:spPr>
        <p:txBody>
          <a:bodyPr>
            <a:spAutoFit/>
          </a:bodyPr>
          <a:lstStyle/>
          <a:p>
            <a:r>
              <a:rPr lang="es-ES" sz="2000" b="1">
                <a:latin typeface="Calibri" pitchFamily="34" charset="0"/>
                <a:cs typeface="Calibri" pitchFamily="34" charset="0"/>
              </a:rPr>
              <a:t>APRENDIZAJE</a:t>
            </a:r>
          </a:p>
        </p:txBody>
      </p:sp>
      <p:sp>
        <p:nvSpPr>
          <p:cNvPr id="8206" name="1 Título"/>
          <p:cNvSpPr>
            <a:spLocks noGrp="1"/>
          </p:cNvSpPr>
          <p:nvPr>
            <p:ph type="title"/>
          </p:nvPr>
        </p:nvSpPr>
        <p:spPr>
          <a:xfrm>
            <a:off x="285750" y="714375"/>
            <a:ext cx="8305800" cy="1143000"/>
          </a:xfrm>
        </p:spPr>
        <p:txBody>
          <a:bodyPr/>
          <a:lstStyle/>
          <a:p>
            <a:r>
              <a:rPr lang="es-ES" sz="3600" smtClean="0"/>
              <a:t>Universo mental del</a:t>
            </a:r>
            <a:br>
              <a:rPr lang="es-ES" sz="3600" smtClean="0"/>
            </a:br>
            <a:r>
              <a:rPr lang="es-ES" sz="3600" smtClean="0"/>
              <a:t> sujeto</a:t>
            </a:r>
          </a:p>
        </p:txBody>
      </p:sp>
      <p:pic>
        <p:nvPicPr>
          <p:cNvPr id="8207" name="Picture 6"/>
          <p:cNvPicPr>
            <a:picLocks noChangeAspect="1" noChangeArrowheads="1"/>
          </p:cNvPicPr>
          <p:nvPr/>
        </p:nvPicPr>
        <p:blipFill>
          <a:blip r:embed="rId2" cstate="print"/>
          <a:srcRect/>
          <a:stretch>
            <a:fillRect/>
          </a:stretch>
        </p:blipFill>
        <p:spPr bwMode="auto">
          <a:xfrm>
            <a:off x="0" y="785813"/>
            <a:ext cx="2000250" cy="984250"/>
          </a:xfrm>
          <a:prstGeom prst="rect">
            <a:avLst/>
          </a:prstGeom>
          <a:noFill/>
          <a:ln w="9525">
            <a:noFill/>
            <a:miter lim="800000"/>
            <a:headEnd/>
            <a:tailEnd/>
          </a:ln>
        </p:spPr>
      </p:pic>
      <p:pic>
        <p:nvPicPr>
          <p:cNvPr id="8208" name="Picture 5"/>
          <p:cNvPicPr>
            <a:picLocks noChangeAspect="1" noChangeArrowheads="1"/>
          </p:cNvPicPr>
          <p:nvPr/>
        </p:nvPicPr>
        <p:blipFill>
          <a:blip r:embed="rId3" cstate="print"/>
          <a:srcRect/>
          <a:stretch>
            <a:fillRect/>
          </a:stretch>
        </p:blipFill>
        <p:spPr bwMode="auto">
          <a:xfrm>
            <a:off x="7715250" y="785813"/>
            <a:ext cx="1001713" cy="100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Universo Mental presentacion final">
  <a:themeElements>
    <a:clrScheme name="Tema d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a de Office">
      <a:majorFont>
        <a:latin typeface="Pizzicato-Swash"/>
        <a:ea typeface=""/>
        <a:cs typeface=""/>
      </a:majorFont>
      <a:minorFont>
        <a:latin typeface="Pizzicato-Swas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a de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a de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a de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a de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a de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a de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a de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a de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TotalTime>
  <Words>2160</Words>
  <Application>Microsoft Office PowerPoint</Application>
  <PresentationFormat>Presentazione su schermo (4:3)</PresentationFormat>
  <Paragraphs>362</Paragraphs>
  <Slides>39</Slides>
  <Notes>0</Notes>
  <HiddenSlides>0</HiddenSlides>
  <MMClips>0</MMClips>
  <ScaleCrop>false</ScaleCrop>
  <HeadingPairs>
    <vt:vector size="4" baseType="variant">
      <vt:variant>
        <vt:lpstr>Tema</vt:lpstr>
      </vt:variant>
      <vt:variant>
        <vt:i4>1</vt:i4>
      </vt:variant>
      <vt:variant>
        <vt:lpstr>Titoli diapositive</vt:lpstr>
      </vt:variant>
      <vt:variant>
        <vt:i4>39</vt:i4>
      </vt:variant>
    </vt:vector>
  </HeadingPairs>
  <TitlesOfParts>
    <vt:vector size="40" baseType="lpstr">
      <vt:lpstr>Universo Mental presentacion final</vt:lpstr>
      <vt:lpstr>Universo Mental Problemas de aprendizaje</vt:lpstr>
      <vt:lpstr>Índice </vt:lpstr>
      <vt:lpstr>Índice</vt:lpstr>
      <vt:lpstr>Índice</vt:lpstr>
      <vt:lpstr>Introducción </vt:lpstr>
      <vt:lpstr>PARTE 1   MODELO TEÓRICO</vt:lpstr>
      <vt:lpstr>Ámbitos del universo  mental</vt:lpstr>
      <vt:lpstr>Ámbitos de la  actividad mental   </vt:lpstr>
      <vt:lpstr>Universo mental del  sujeto</vt:lpstr>
      <vt:lpstr>Mapa Cognitivo</vt:lpstr>
      <vt:lpstr>Mapa Cognitivo</vt:lpstr>
      <vt:lpstr>Mapa Cognitivo</vt:lpstr>
      <vt:lpstr>Mapa Cognitivo</vt:lpstr>
      <vt:lpstr>Esquema de Estructuras  Cerebrales</vt:lpstr>
      <vt:lpstr>Mapa de los  procesos cognitivos </vt:lpstr>
      <vt:lpstr>Mapa de los  procesos cognitivos </vt:lpstr>
      <vt:lpstr>Mapa de los  procesos cognitivos </vt:lpstr>
      <vt:lpstr>Mapa de los  procesos cognitivos </vt:lpstr>
      <vt:lpstr>ESTILOS COGNITIVOS  Y PROCESOS DE CONOCIMIENTO  </vt:lpstr>
      <vt:lpstr>PARTE 2   TEST DE SUCESIÓN LÓGICA DE FIGURAS</vt:lpstr>
      <vt:lpstr>Test Sucesión Lógica de Figuras</vt:lpstr>
      <vt:lpstr>Diapositiva 22</vt:lpstr>
      <vt:lpstr>Respuestas globales del Test de Sucesión Lógica de Figuras</vt:lpstr>
      <vt:lpstr>Respuestas globales del Test de Sucesión Lógica de Figuras</vt:lpstr>
      <vt:lpstr>Respuestas globales del Test de Sucesión Lógica de Figuras</vt:lpstr>
      <vt:lpstr>Respuestas globales del Test de Sucesión Lógica de Figuras</vt:lpstr>
      <vt:lpstr>PARTE 3  TEST DE CREATIVIDAD</vt:lpstr>
      <vt:lpstr>TEST Z.W.T</vt:lpstr>
      <vt:lpstr>TEST DE FIGURAS PARA COMPLETAR</vt:lpstr>
      <vt:lpstr>Conclusiones individuales de los tests de creatividad</vt:lpstr>
      <vt:lpstr>Conclusiones individuales de los tests de creatividad</vt:lpstr>
      <vt:lpstr>Conclusiones individuales de los tests de creatividad</vt:lpstr>
      <vt:lpstr>Conclusiones individuales de los tests de creatividad</vt:lpstr>
      <vt:lpstr>PARTE 4   MODELO EDUCATIVO</vt:lpstr>
      <vt:lpstr>Modelo educativo para  favorecer el éxito escolar  según el universo mental </vt:lpstr>
      <vt:lpstr>Modelo educativo para  favorecer el éxito escolar  según el universo mental </vt:lpstr>
      <vt:lpstr>Elementos del  Modelo Educativo </vt:lpstr>
      <vt:lpstr>PARTE 5: CONCLUSION FINAL </vt:lpstr>
      <vt:lpstr>FOTO</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Universo Mental Problemas de aprendizaje</dc:title>
  <dc:creator>richard palomo</dc:creator>
  <cp:lastModifiedBy>iyuyu</cp:lastModifiedBy>
  <cp:revision>13</cp:revision>
  <dcterms:created xsi:type="dcterms:W3CDTF">2010-07-21T19:58:38Z</dcterms:created>
  <dcterms:modified xsi:type="dcterms:W3CDTF">2010-08-03T05:08:58Z</dcterms:modified>
</cp:coreProperties>
</file>