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62" r:id="rId3"/>
    <p:sldId id="268" r:id="rId4"/>
    <p:sldId id="257" r:id="rId5"/>
    <p:sldId id="269" r:id="rId6"/>
    <p:sldId id="270" r:id="rId7"/>
    <p:sldId id="283" r:id="rId8"/>
    <p:sldId id="272" r:id="rId9"/>
    <p:sldId id="273" r:id="rId10"/>
    <p:sldId id="284" r:id="rId11"/>
    <p:sldId id="285" r:id="rId12"/>
    <p:sldId id="286" r:id="rId13"/>
    <p:sldId id="258" r:id="rId14"/>
    <p:sldId id="287" r:id="rId15"/>
    <p:sldId id="288" r:id="rId16"/>
    <p:sldId id="289" r:id="rId17"/>
    <p:sldId id="290" r:id="rId18"/>
    <p:sldId id="266" r:id="rId19"/>
    <p:sldId id="274" r:id="rId20"/>
    <p:sldId id="276" r:id="rId21"/>
    <p:sldId id="277" r:id="rId22"/>
    <p:sldId id="291" r:id="rId23"/>
    <p:sldId id="292" r:id="rId24"/>
    <p:sldId id="293" r:id="rId25"/>
    <p:sldId id="261" r:id="rId26"/>
    <p:sldId id="281" r:id="rId27"/>
    <p:sldId id="260"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96B8AF"/>
    <a:srgbClr val="336699"/>
    <a:srgbClr val="B057E7"/>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278"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7F0580-FFA3-42BB-AAA6-7482783B54B5}" type="datetimeFigureOut">
              <a:rPr lang="es-ES" smtClean="0"/>
              <a:pPr/>
              <a:t>03/08/2010</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E2F0DF-8DBB-437B-9E7F-2AD6310A9633}" type="slidenum">
              <a:rPr lang="es-ES" smtClean="0"/>
              <a:pPr/>
              <a:t>‹N›</a:t>
            </a:fld>
            <a:endParaRPr lang="es-E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5FEDA7-3B4D-47C0-AF4D-5E0476B79E64}" type="datetimeFigureOut">
              <a:rPr lang="es-ES" smtClean="0"/>
              <a:pPr/>
              <a:t>03/08/2010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17CFF9-31C2-4C47-8F8F-5B0D2D591E0B}" type="slidenum">
              <a:rPr lang="es-ES" smtClean="0"/>
              <a:pPr/>
              <a:t>‹N›</a:t>
            </a:fld>
            <a:endParaRPr lang="es-E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317CFF9-31C2-4C47-8F8F-5B0D2D591E0B}" type="slidenum">
              <a:rPr lang="es-ES" smtClean="0"/>
              <a:pPr/>
              <a:t>3</a:t>
            </a:fld>
            <a:endParaRPr lang="es-ES"/>
          </a:p>
        </p:txBody>
      </p:sp>
      <p:sp>
        <p:nvSpPr>
          <p:cNvPr id="5" name="4 Marcador de pie de página"/>
          <p:cNvSpPr>
            <a:spLocks noGrp="1"/>
          </p:cNvSpPr>
          <p:nvPr>
            <p:ph type="ftr" sz="quarter" idx="1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s-ES" smtClean="0"/>
              <a:t>Haga clic para modificar el estilo de título del patrón</a:t>
            </a:r>
            <a:endParaRPr 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s-ES" smtClean="0"/>
              <a:t>Haga clic para modificar el estilo de subtítulo del patrón</a:t>
            </a:r>
            <a:endParaRPr lang="en-US"/>
          </a:p>
        </p:txBody>
      </p:sp>
      <p:sp>
        <p:nvSpPr>
          <p:cNvPr id="3080" name="Rectangle 8"/>
          <p:cNvSpPr>
            <a:spLocks noGrp="1" noChangeArrowheads="1"/>
          </p:cNvSpPr>
          <p:nvPr>
            <p:ph type="dt" sz="half" idx="2"/>
          </p:nvPr>
        </p:nvSpPr>
        <p:spPr/>
        <p:txBody>
          <a:bodyPr/>
          <a:lstStyle>
            <a:lvl1pPr>
              <a:defRPr/>
            </a:lvl1pPr>
          </a:lstStyle>
          <a:p>
            <a:endParaRPr lang="en-US"/>
          </a:p>
        </p:txBody>
      </p:sp>
      <p:sp>
        <p:nvSpPr>
          <p:cNvPr id="3081" name="Rectangle 9"/>
          <p:cNvSpPr>
            <a:spLocks noGrp="1" noChangeArrowheads="1"/>
          </p:cNvSpPr>
          <p:nvPr>
            <p:ph type="ftr" sz="quarter" idx="3"/>
          </p:nvPr>
        </p:nvSpPr>
        <p:spPr/>
        <p:txBody>
          <a:bodyPr/>
          <a:lstStyle>
            <a:lvl1pPr>
              <a:defRPr/>
            </a:lvl1pPr>
          </a:lstStyle>
          <a:p>
            <a:r>
              <a:rPr lang="es-ES" smtClean="0"/>
              <a:t>Maestro: Fausto Presutti Ma. Alicia Guerra Torres, Beatriz Elizondo González, Aurora Frías, Leobardo Treviño Gomez, Karla Carrillo Skok </a:t>
            </a:r>
            <a:endParaRPr lang="en-US"/>
          </a:p>
        </p:txBody>
      </p:sp>
      <p:sp>
        <p:nvSpPr>
          <p:cNvPr id="3082" name="Rectangle 10"/>
          <p:cNvSpPr>
            <a:spLocks noGrp="1" noChangeArrowheads="1"/>
          </p:cNvSpPr>
          <p:nvPr>
            <p:ph type="sldNum" sz="quarter" idx="4"/>
          </p:nvPr>
        </p:nvSpPr>
        <p:spPr/>
        <p:txBody>
          <a:bodyPr/>
          <a:lstStyle>
            <a:lvl1pPr>
              <a:defRPr/>
            </a:lvl1pPr>
          </a:lstStyle>
          <a:p>
            <a:fld id="{A02781D9-FEE7-412B-8C0E-94721CEB5648}" type="slidenum">
              <a:rPr lang="en-US"/>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r>
              <a:rPr lang="es-ES" smtClean="0"/>
              <a:t>Maestro: Fausto Presutti Ma. Alicia Guerra Torres, Beatriz Elizondo González, Aurora Frías, Leobardo Treviño Gomez, Karla Carrillo Skok </a:t>
            </a:r>
            <a:endParaRPr lang="en-US"/>
          </a:p>
        </p:txBody>
      </p:sp>
      <p:sp>
        <p:nvSpPr>
          <p:cNvPr id="6" name="5 Marcador de número de diapositiva"/>
          <p:cNvSpPr>
            <a:spLocks noGrp="1"/>
          </p:cNvSpPr>
          <p:nvPr>
            <p:ph type="sldNum" sz="quarter" idx="12"/>
          </p:nvPr>
        </p:nvSpPr>
        <p:spPr/>
        <p:txBody>
          <a:bodyPr/>
          <a:lstStyle>
            <a:lvl1pPr>
              <a:defRPr/>
            </a:lvl1pPr>
          </a:lstStyle>
          <a:p>
            <a:fld id="{438D827A-6A8E-43FB-A0C6-725F730AB66B}" type="slidenum">
              <a:rPr lang="en-US"/>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0"/>
            <a:ext cx="2057400" cy="559276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533400"/>
            <a:ext cx="6019800" cy="5592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r>
              <a:rPr lang="es-ES" smtClean="0"/>
              <a:t>Maestro: Fausto Presutti Ma. Alicia Guerra Torres, Beatriz Elizondo González, Aurora Frías, Leobardo Treviño Gomez, Karla Carrillo Skok </a:t>
            </a:r>
            <a:endParaRPr lang="en-US"/>
          </a:p>
        </p:txBody>
      </p:sp>
      <p:sp>
        <p:nvSpPr>
          <p:cNvPr id="6" name="5 Marcador de número de diapositiva"/>
          <p:cNvSpPr>
            <a:spLocks noGrp="1"/>
          </p:cNvSpPr>
          <p:nvPr>
            <p:ph type="sldNum" sz="quarter" idx="12"/>
          </p:nvPr>
        </p:nvSpPr>
        <p:spPr/>
        <p:txBody>
          <a:bodyPr/>
          <a:lstStyle>
            <a:lvl1pPr>
              <a:defRPr/>
            </a:lvl1pPr>
          </a:lstStyle>
          <a:p>
            <a:fld id="{698A6229-662A-464D-B4CE-8D9B1E1CA873}" type="slidenum">
              <a:rPr lang="en-US"/>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r>
              <a:rPr lang="es-ES" smtClean="0"/>
              <a:t>Maestro: Fausto Presutti Ma. Alicia Guerra Torres, Beatriz Elizondo González, Aurora Frías, Leobardo Treviño Gomez, Karla Carrillo Skok </a:t>
            </a:r>
            <a:endParaRPr lang="en-US"/>
          </a:p>
        </p:txBody>
      </p:sp>
      <p:sp>
        <p:nvSpPr>
          <p:cNvPr id="6" name="5 Marcador de número de diapositiva"/>
          <p:cNvSpPr>
            <a:spLocks noGrp="1"/>
          </p:cNvSpPr>
          <p:nvPr>
            <p:ph type="sldNum" sz="quarter" idx="12"/>
          </p:nvPr>
        </p:nvSpPr>
        <p:spPr/>
        <p:txBody>
          <a:bodyPr/>
          <a:lstStyle>
            <a:lvl1pPr>
              <a:defRPr/>
            </a:lvl1pPr>
          </a:lstStyle>
          <a:p>
            <a:fld id="{39E074A9-36E9-4028-9F95-D8F8B5E0AF13}" type="slidenum">
              <a:rPr lang="en-US"/>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r>
              <a:rPr lang="es-ES" smtClean="0"/>
              <a:t>Maestro: Fausto Presutti Ma. Alicia Guerra Torres, Beatriz Elizondo González, Aurora Frías, Leobardo Treviño Gomez, Karla Carrillo Skok </a:t>
            </a:r>
            <a:endParaRPr lang="en-US"/>
          </a:p>
        </p:txBody>
      </p:sp>
      <p:sp>
        <p:nvSpPr>
          <p:cNvPr id="6" name="5 Marcador de número de diapositiva"/>
          <p:cNvSpPr>
            <a:spLocks noGrp="1"/>
          </p:cNvSpPr>
          <p:nvPr>
            <p:ph type="sldNum" sz="quarter" idx="12"/>
          </p:nvPr>
        </p:nvSpPr>
        <p:spPr/>
        <p:txBody>
          <a:bodyPr/>
          <a:lstStyle>
            <a:lvl1pPr>
              <a:defRPr/>
            </a:lvl1pPr>
          </a:lstStyle>
          <a:p>
            <a:fld id="{850E562A-92EE-48B8-B04C-2E19554F9437}" type="slidenum">
              <a:rPr lang="en-US"/>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481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86300" y="1981200"/>
            <a:ext cx="38481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r>
              <a:rPr lang="es-ES" smtClean="0"/>
              <a:t>Maestro: Fausto Presutti Ma. Alicia Guerra Torres, Beatriz Elizondo González, Aurora Frías, Leobardo Treviño Gomez, Karla Carrillo Skok </a:t>
            </a:r>
            <a:endParaRPr lang="en-US"/>
          </a:p>
        </p:txBody>
      </p:sp>
      <p:sp>
        <p:nvSpPr>
          <p:cNvPr id="7" name="6 Marcador de número de diapositiva"/>
          <p:cNvSpPr>
            <a:spLocks noGrp="1"/>
          </p:cNvSpPr>
          <p:nvPr>
            <p:ph type="sldNum" sz="quarter" idx="12"/>
          </p:nvPr>
        </p:nvSpPr>
        <p:spPr/>
        <p:txBody>
          <a:bodyPr/>
          <a:lstStyle>
            <a:lvl1pPr>
              <a:defRPr/>
            </a:lvl1pPr>
          </a:lstStyle>
          <a:p>
            <a:fld id="{3E088984-4881-4457-8830-EC4FCC04290B}" type="slidenum">
              <a:rPr lang="en-US"/>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r>
              <a:rPr lang="es-ES" smtClean="0"/>
              <a:t>Maestro: Fausto Presutti Ma. Alicia Guerra Torres, Beatriz Elizondo González, Aurora Frías, Leobardo Treviño Gomez, Karla Carrillo Skok </a:t>
            </a:r>
            <a:endParaRPr lang="en-US"/>
          </a:p>
        </p:txBody>
      </p:sp>
      <p:sp>
        <p:nvSpPr>
          <p:cNvPr id="9" name="8 Marcador de número de diapositiva"/>
          <p:cNvSpPr>
            <a:spLocks noGrp="1"/>
          </p:cNvSpPr>
          <p:nvPr>
            <p:ph type="sldNum" sz="quarter" idx="12"/>
          </p:nvPr>
        </p:nvSpPr>
        <p:spPr/>
        <p:txBody>
          <a:bodyPr/>
          <a:lstStyle>
            <a:lvl1pPr>
              <a:defRPr/>
            </a:lvl1pPr>
          </a:lstStyle>
          <a:p>
            <a:fld id="{CF08677E-72CB-4AA4-9AE9-4A95C92F0BB8}" type="slidenum">
              <a:rPr lang="en-US"/>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r>
              <a:rPr lang="es-ES" smtClean="0"/>
              <a:t>Maestro: Fausto Presutti Ma. Alicia Guerra Torres, Beatriz Elizondo González, Aurora Frías, Leobardo Treviño Gomez, Karla Carrillo Skok </a:t>
            </a:r>
            <a:endParaRPr lang="en-US"/>
          </a:p>
        </p:txBody>
      </p:sp>
      <p:sp>
        <p:nvSpPr>
          <p:cNvPr id="5" name="4 Marcador de número de diapositiva"/>
          <p:cNvSpPr>
            <a:spLocks noGrp="1"/>
          </p:cNvSpPr>
          <p:nvPr>
            <p:ph type="sldNum" sz="quarter" idx="12"/>
          </p:nvPr>
        </p:nvSpPr>
        <p:spPr/>
        <p:txBody>
          <a:bodyPr/>
          <a:lstStyle>
            <a:lvl1pPr>
              <a:defRPr/>
            </a:lvl1pPr>
          </a:lstStyle>
          <a:p>
            <a:fld id="{7DF41C1E-964F-4E3D-900C-CEC221B617AF}" type="slidenum">
              <a:rPr lang="en-US"/>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r>
              <a:rPr lang="es-ES" smtClean="0"/>
              <a:t>Maestro: Fausto Presutti Ma. Alicia Guerra Torres, Beatriz Elizondo González, Aurora Frías, Leobardo Treviño Gomez, Karla Carrillo Skok </a:t>
            </a:r>
            <a:endParaRPr lang="en-US"/>
          </a:p>
        </p:txBody>
      </p:sp>
      <p:sp>
        <p:nvSpPr>
          <p:cNvPr id="4" name="3 Marcador de número de diapositiva"/>
          <p:cNvSpPr>
            <a:spLocks noGrp="1"/>
          </p:cNvSpPr>
          <p:nvPr>
            <p:ph type="sldNum" sz="quarter" idx="12"/>
          </p:nvPr>
        </p:nvSpPr>
        <p:spPr/>
        <p:txBody>
          <a:bodyPr/>
          <a:lstStyle>
            <a:lvl1pPr>
              <a:defRPr/>
            </a:lvl1pPr>
          </a:lstStyle>
          <a:p>
            <a:fld id="{7F6B1B56-EB91-4B98-85AE-C6746B0143D4}" type="slidenum">
              <a:rPr lang="en-US"/>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r>
              <a:rPr lang="es-ES" smtClean="0"/>
              <a:t>Maestro: Fausto Presutti Ma. Alicia Guerra Torres, Beatriz Elizondo González, Aurora Frías, Leobardo Treviño Gomez, Karla Carrillo Skok </a:t>
            </a:r>
            <a:endParaRPr lang="en-US"/>
          </a:p>
        </p:txBody>
      </p:sp>
      <p:sp>
        <p:nvSpPr>
          <p:cNvPr id="7" name="6 Marcador de número de diapositiva"/>
          <p:cNvSpPr>
            <a:spLocks noGrp="1"/>
          </p:cNvSpPr>
          <p:nvPr>
            <p:ph type="sldNum" sz="quarter" idx="12"/>
          </p:nvPr>
        </p:nvSpPr>
        <p:spPr/>
        <p:txBody>
          <a:bodyPr/>
          <a:lstStyle>
            <a:lvl1pPr>
              <a:defRPr/>
            </a:lvl1pPr>
          </a:lstStyle>
          <a:p>
            <a:fld id="{84AF4421-B366-43C6-B52B-CF5972640D45}" type="slidenum">
              <a:rPr lang="en-US"/>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r>
              <a:rPr lang="es-ES" smtClean="0"/>
              <a:t>Maestro: Fausto Presutti Ma. Alicia Guerra Torres, Beatriz Elizondo González, Aurora Frías, Leobardo Treviño Gomez, Karla Carrillo Skok </a:t>
            </a:r>
            <a:endParaRPr lang="en-US"/>
          </a:p>
        </p:txBody>
      </p:sp>
      <p:sp>
        <p:nvSpPr>
          <p:cNvPr id="7" name="6 Marcador de número de diapositiva"/>
          <p:cNvSpPr>
            <a:spLocks noGrp="1"/>
          </p:cNvSpPr>
          <p:nvPr>
            <p:ph type="sldNum" sz="quarter" idx="12"/>
          </p:nvPr>
        </p:nvSpPr>
        <p:spPr/>
        <p:txBody>
          <a:bodyPr/>
          <a:lstStyle>
            <a:lvl1pPr>
              <a:defRPr/>
            </a:lvl1pPr>
          </a:lstStyle>
          <a:p>
            <a:fld id="{8C4E0FC8-6935-4479-990D-4DE9F2FEE53A}" type="slidenum">
              <a:rPr lang="en-US"/>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Rectangle 3"/>
          <p:cNvSpPr>
            <a:spLocks noGrp="1" noChangeArrowheads="1"/>
          </p:cNvSpPr>
          <p:nvPr>
            <p:ph type="body" idx="1"/>
          </p:nvPr>
        </p:nvSpPr>
        <p:spPr bwMode="auto">
          <a:xfrm>
            <a:off x="685800" y="1981200"/>
            <a:ext cx="7848600" cy="4144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2"/>
                </a:solidFill>
              </a:defRPr>
            </a:lvl1pPr>
          </a:lstStyle>
          <a:p>
            <a:r>
              <a:rPr lang="es-ES" smtClean="0"/>
              <a:t>Maestro: Fausto Presutti Ma. Alicia Guerra Torres, Beatriz Elizondo González, Aurora Frías, Leobardo Treviño Gomez, Karla Carrillo Skok </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2"/>
                </a:solidFill>
              </a:defRPr>
            </a:lvl1pPr>
          </a:lstStyle>
          <a:p>
            <a:fld id="{096D42DD-D759-42CA-A171-DB65F911934D}"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Tahoma" pitchFamily="34" charset="0"/>
        </a:defRPr>
      </a:lvl2pPr>
      <a:lvl3pPr algn="ctr" rtl="0" eaLnBrk="1" fontAlgn="base" hangingPunct="1">
        <a:spcBef>
          <a:spcPct val="0"/>
        </a:spcBef>
        <a:spcAft>
          <a:spcPct val="0"/>
        </a:spcAft>
        <a:defRPr sz="4000">
          <a:solidFill>
            <a:schemeClr val="tx2"/>
          </a:solidFill>
          <a:latin typeface="Tahoma" pitchFamily="34" charset="0"/>
        </a:defRPr>
      </a:lvl3pPr>
      <a:lvl4pPr algn="ctr" rtl="0" eaLnBrk="1" fontAlgn="base" hangingPunct="1">
        <a:spcBef>
          <a:spcPct val="0"/>
        </a:spcBef>
        <a:spcAft>
          <a:spcPct val="0"/>
        </a:spcAft>
        <a:defRPr sz="4000">
          <a:solidFill>
            <a:schemeClr val="tx2"/>
          </a:solidFill>
          <a:latin typeface="Tahoma" pitchFamily="34" charset="0"/>
        </a:defRPr>
      </a:lvl4pPr>
      <a:lvl5pPr algn="ctr" rtl="0" eaLnBrk="1" fontAlgn="base" hangingPunct="1">
        <a:spcBef>
          <a:spcPct val="0"/>
        </a:spcBef>
        <a:spcAft>
          <a:spcPct val="0"/>
        </a:spcAft>
        <a:defRPr sz="4000">
          <a:solidFill>
            <a:schemeClr val="tx2"/>
          </a:solidFill>
          <a:latin typeface="Tahoma" pitchFamily="34" charset="0"/>
        </a:defRPr>
      </a:lvl5pPr>
      <a:lvl6pPr marL="457200" algn="ctr" rtl="0" eaLnBrk="1" fontAlgn="base" hangingPunct="1">
        <a:spcBef>
          <a:spcPct val="0"/>
        </a:spcBef>
        <a:spcAft>
          <a:spcPct val="0"/>
        </a:spcAft>
        <a:defRPr sz="4000">
          <a:solidFill>
            <a:schemeClr val="tx2"/>
          </a:solidFill>
          <a:latin typeface="Tahoma" pitchFamily="34" charset="0"/>
        </a:defRPr>
      </a:lvl6pPr>
      <a:lvl7pPr marL="914400" algn="ctr" rtl="0" eaLnBrk="1" fontAlgn="base" hangingPunct="1">
        <a:spcBef>
          <a:spcPct val="0"/>
        </a:spcBef>
        <a:spcAft>
          <a:spcPct val="0"/>
        </a:spcAft>
        <a:defRPr sz="4000">
          <a:solidFill>
            <a:schemeClr val="tx2"/>
          </a:solidFill>
          <a:latin typeface="Tahoma" pitchFamily="34" charset="0"/>
        </a:defRPr>
      </a:lvl7pPr>
      <a:lvl8pPr marL="1371600" algn="ctr" rtl="0" eaLnBrk="1" fontAlgn="base" hangingPunct="1">
        <a:spcBef>
          <a:spcPct val="0"/>
        </a:spcBef>
        <a:spcAft>
          <a:spcPct val="0"/>
        </a:spcAft>
        <a:defRPr sz="4000">
          <a:solidFill>
            <a:schemeClr val="tx2"/>
          </a:solidFill>
          <a:latin typeface="Tahoma" pitchFamily="34" charset="0"/>
        </a:defRPr>
      </a:lvl8pPr>
      <a:lvl9pPr marL="1828800" algn="ctr" rtl="0" eaLnBrk="1" fontAlgn="base" hangingPunct="1">
        <a:spcBef>
          <a:spcPct val="0"/>
        </a:spcBef>
        <a:spcAft>
          <a:spcPct val="0"/>
        </a:spcAft>
        <a:defRPr sz="4000">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2"/>
          </a:solidFill>
          <a:latin typeface="+mn-lt"/>
        </a:defRPr>
      </a:lvl2pPr>
      <a:lvl3pPr marL="1143000" indent="-228600" algn="l" rtl="0" eaLnBrk="1" fontAlgn="base" hangingPunct="1">
        <a:spcBef>
          <a:spcPct val="20000"/>
        </a:spcBef>
        <a:spcAft>
          <a:spcPct val="0"/>
        </a:spcAft>
        <a:buChar char="•"/>
        <a:defRPr sz="2000">
          <a:solidFill>
            <a:schemeClr val="tx2"/>
          </a:solidFill>
          <a:latin typeface="+mn-lt"/>
        </a:defRPr>
      </a:lvl3pPr>
      <a:lvl4pPr marL="1600200" indent="-228600" algn="l" rtl="0" eaLnBrk="1" fontAlgn="base" hangingPunct="1">
        <a:spcBef>
          <a:spcPct val="20000"/>
        </a:spcBef>
        <a:spcAft>
          <a:spcPct val="0"/>
        </a:spcAft>
        <a:buChar char="–"/>
        <a:defRPr>
          <a:solidFill>
            <a:schemeClr val="tx2"/>
          </a:solidFill>
          <a:latin typeface="+mn-lt"/>
        </a:defRPr>
      </a:lvl4pPr>
      <a:lvl5pPr marL="2057400" indent="-228600" algn="l" rtl="0" eaLnBrk="1" fontAlgn="base" hangingPunct="1">
        <a:spcBef>
          <a:spcPct val="20000"/>
        </a:spcBef>
        <a:spcAft>
          <a:spcPct val="0"/>
        </a:spcAft>
        <a:buChar char="»"/>
        <a:defRPr>
          <a:solidFill>
            <a:schemeClr val="tx2"/>
          </a:solidFill>
          <a:latin typeface="+mn-lt"/>
        </a:defRPr>
      </a:lvl5pPr>
      <a:lvl6pPr marL="2514600" indent="-228600" algn="l" rtl="0" eaLnBrk="1" fontAlgn="base" hangingPunct="1">
        <a:spcBef>
          <a:spcPct val="20000"/>
        </a:spcBef>
        <a:spcAft>
          <a:spcPct val="0"/>
        </a:spcAft>
        <a:buChar char="»"/>
        <a:defRPr>
          <a:solidFill>
            <a:schemeClr val="tx2"/>
          </a:solidFill>
          <a:latin typeface="+mn-lt"/>
        </a:defRPr>
      </a:lvl6pPr>
      <a:lvl7pPr marL="2971800" indent="-228600" algn="l" rtl="0" eaLnBrk="1" fontAlgn="base" hangingPunct="1">
        <a:spcBef>
          <a:spcPct val="20000"/>
        </a:spcBef>
        <a:spcAft>
          <a:spcPct val="0"/>
        </a:spcAft>
        <a:buChar char="»"/>
        <a:defRPr>
          <a:solidFill>
            <a:schemeClr val="tx2"/>
          </a:solidFill>
          <a:latin typeface="+mn-lt"/>
        </a:defRPr>
      </a:lvl7pPr>
      <a:lvl8pPr marL="3429000" indent="-228600" algn="l" rtl="0" eaLnBrk="1" fontAlgn="base" hangingPunct="1">
        <a:spcBef>
          <a:spcPct val="20000"/>
        </a:spcBef>
        <a:spcAft>
          <a:spcPct val="0"/>
        </a:spcAft>
        <a:buChar char="»"/>
        <a:defRPr>
          <a:solidFill>
            <a:schemeClr val="tx2"/>
          </a:solidFill>
          <a:latin typeface="+mn-lt"/>
        </a:defRPr>
      </a:lvl8pPr>
      <a:lvl9pPr marL="3886200" indent="-228600" algn="l" rtl="0" eaLnBrk="1" fontAlgn="base" hangingPunct="1">
        <a:spcBef>
          <a:spcPct val="20000"/>
        </a:spcBef>
        <a:spcAft>
          <a:spcPct val="0"/>
        </a:spcAft>
        <a:buChar char="»"/>
        <a:defRPr>
          <a:solidFill>
            <a:schemeClr val="tx2"/>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2.png"/><Relationship Id="rId7"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jpe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1571612"/>
            <a:ext cx="7772400" cy="1470025"/>
          </a:xfrm>
        </p:spPr>
        <p:txBody>
          <a:bodyPr/>
          <a:lstStyle/>
          <a:p>
            <a:r>
              <a:rPr lang="es-MX" dirty="0" smtClean="0"/>
              <a:t/>
            </a:r>
            <a:br>
              <a:rPr lang="es-MX" dirty="0" smtClean="0"/>
            </a:br>
            <a:r>
              <a:rPr lang="es-MX" b="1" dirty="0" smtClean="0"/>
              <a:t> </a:t>
            </a:r>
            <a:r>
              <a:rPr lang="es-MX" sz="2400" b="1" dirty="0" smtClean="0"/>
              <a:t>LÓGICA EMOCIONAL, INTELIGENCIAS MÚLTIPLES Y ESTILOS COGNITIVOS EN EL DESARROLLO EDUCATIVO DE APRENDIZAJE</a:t>
            </a:r>
            <a:endParaRPr lang="es-ES" sz="2400" dirty="0"/>
          </a:p>
        </p:txBody>
      </p:sp>
      <p:sp>
        <p:nvSpPr>
          <p:cNvPr id="3" name="2 Subtítulo"/>
          <p:cNvSpPr>
            <a:spLocks noGrp="1"/>
          </p:cNvSpPr>
          <p:nvPr>
            <p:ph type="subTitle" idx="1"/>
          </p:nvPr>
        </p:nvSpPr>
        <p:spPr>
          <a:xfrm>
            <a:off x="5940152" y="3356992"/>
            <a:ext cx="1460748" cy="1296144"/>
          </a:xfrm>
        </p:spPr>
        <p:txBody>
          <a:bodyPr/>
          <a:lstStyle/>
          <a:p>
            <a:pPr algn="r"/>
            <a:r>
              <a:rPr lang="en-GB" sz="1200" dirty="0" smtClean="0">
                <a:solidFill>
                  <a:srgbClr val="00B050"/>
                </a:solidFill>
              </a:rPr>
              <a:t>Alicia Guerra</a:t>
            </a:r>
            <a:endParaRPr lang="es-ES" sz="1200" dirty="0" smtClean="0"/>
          </a:p>
          <a:p>
            <a:pPr algn="r"/>
            <a:r>
              <a:rPr lang="es-MX" sz="1200" dirty="0" smtClean="0">
                <a:solidFill>
                  <a:srgbClr val="00B050"/>
                </a:solidFill>
              </a:rPr>
              <a:t>Beatriz Elizondo</a:t>
            </a:r>
          </a:p>
          <a:p>
            <a:pPr algn="r"/>
            <a:r>
              <a:rPr lang="es-MX" sz="1200" dirty="0" smtClean="0">
                <a:solidFill>
                  <a:srgbClr val="00B050"/>
                </a:solidFill>
              </a:rPr>
              <a:t>Aurora Farías</a:t>
            </a:r>
          </a:p>
          <a:p>
            <a:pPr algn="r"/>
            <a:r>
              <a:rPr lang="es-MX" sz="1200" dirty="0" smtClean="0">
                <a:solidFill>
                  <a:srgbClr val="00B050"/>
                </a:solidFill>
              </a:rPr>
              <a:t>Karla Carillo</a:t>
            </a:r>
          </a:p>
          <a:p>
            <a:pPr algn="r"/>
            <a:r>
              <a:rPr lang="es-MX" sz="1200" dirty="0" smtClean="0">
                <a:solidFill>
                  <a:srgbClr val="00B050"/>
                </a:solidFill>
              </a:rPr>
              <a:t>Leobardo Treviño</a:t>
            </a:r>
            <a:endParaRPr lang="en-GB" sz="1200" dirty="0" smtClean="0">
              <a:solidFill>
                <a:srgbClr val="00B050"/>
              </a:solidFill>
            </a:endParaRPr>
          </a:p>
          <a:p>
            <a:endParaRPr lang="es-ES" dirty="0"/>
          </a:p>
        </p:txBody>
      </p:sp>
      <p:pic>
        <p:nvPicPr>
          <p:cNvPr id="4" name="Picture 14" descr="cutecolorsschool1.gif"/>
          <p:cNvPicPr>
            <a:picLocks noChangeAspect="1" noChangeArrowheads="1"/>
          </p:cNvPicPr>
          <p:nvPr/>
        </p:nvPicPr>
        <p:blipFill>
          <a:blip r:embed="rId2" cstate="print"/>
          <a:srcRect/>
          <a:stretch>
            <a:fillRect/>
          </a:stretch>
        </p:blipFill>
        <p:spPr bwMode="auto">
          <a:xfrm>
            <a:off x="1500166" y="3786190"/>
            <a:ext cx="2962275" cy="1771650"/>
          </a:xfrm>
          <a:prstGeom prst="rect">
            <a:avLst/>
          </a:prstGeom>
          <a:noFill/>
        </p:spPr>
      </p:pic>
      <p:grpSp>
        <p:nvGrpSpPr>
          <p:cNvPr id="8" name="7 Grupo"/>
          <p:cNvGrpSpPr/>
          <p:nvPr/>
        </p:nvGrpSpPr>
        <p:grpSpPr>
          <a:xfrm>
            <a:off x="4788024" y="4509120"/>
            <a:ext cx="2769691" cy="908720"/>
            <a:chOff x="4788024" y="4509120"/>
            <a:chExt cx="2769691" cy="908720"/>
          </a:xfrm>
        </p:grpSpPr>
        <p:pic>
          <p:nvPicPr>
            <p:cNvPr id="5" name="4 Imagen"/>
            <p:cNvPicPr/>
            <p:nvPr/>
          </p:nvPicPr>
          <p:blipFill>
            <a:blip r:embed="rId3" cstate="print"/>
            <a:srcRect/>
            <a:stretch>
              <a:fillRect/>
            </a:stretch>
          </p:blipFill>
          <p:spPr bwMode="auto">
            <a:xfrm>
              <a:off x="5652120" y="4509120"/>
              <a:ext cx="1187624" cy="908720"/>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4788024" y="4581128"/>
              <a:ext cx="792088" cy="764704"/>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6876256" y="4653136"/>
              <a:ext cx="681459" cy="648072"/>
            </a:xfrm>
            <a:prstGeom prst="rect">
              <a:avLst/>
            </a:prstGeom>
            <a:noFill/>
            <a:ln w="9525">
              <a:noFill/>
              <a:miter lim="800000"/>
              <a:headEnd/>
              <a:tailEnd/>
            </a:ln>
          </p:spPr>
        </p:pic>
      </p:grpSp>
      <p:sp>
        <p:nvSpPr>
          <p:cNvPr id="9" name="8 Marcador de pie de página"/>
          <p:cNvSpPr>
            <a:spLocks noGrp="1"/>
          </p:cNvSpPr>
          <p:nvPr>
            <p:ph type="ftr" sz="quarter" idx="3"/>
          </p:nvPr>
        </p:nvSpPr>
        <p:spPr>
          <a:xfrm>
            <a:off x="3124200" y="6021288"/>
            <a:ext cx="2895600" cy="700187"/>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476672"/>
            <a:ext cx="3466728" cy="1162050"/>
          </a:xfrm>
        </p:spPr>
        <p:txBody>
          <a:bodyPr/>
          <a:lstStyle/>
          <a:p>
            <a:pPr algn="ctr"/>
            <a:r>
              <a:rPr lang="it-IT" sz="1200" cap="all" dirty="0" smtClean="0">
                <a:solidFill>
                  <a:srgbClr val="FF9933"/>
                </a:solidFill>
                <a:latin typeface="Kristen ITC" pitchFamily="66" charset="0"/>
              </a:rPr>
              <a:t>PARTE II: </a:t>
            </a:r>
            <a:br>
              <a:rPr lang="it-IT" sz="1200" cap="all" dirty="0" smtClean="0">
                <a:solidFill>
                  <a:srgbClr val="FF9933"/>
                </a:solidFill>
                <a:latin typeface="Kristen ITC" pitchFamily="66" charset="0"/>
              </a:rPr>
            </a:br>
            <a:r>
              <a:rPr lang="it-IT" cap="all" dirty="0" smtClean="0">
                <a:solidFill>
                  <a:srgbClr val="FF9933"/>
                </a:solidFill>
                <a:latin typeface="Kristen ITC" pitchFamily="66" charset="0"/>
              </a:rPr>
              <a:t>ANáLISIS DE TEST DE </a:t>
            </a:r>
            <a:br>
              <a:rPr lang="it-IT" cap="all" dirty="0" smtClean="0">
                <a:solidFill>
                  <a:srgbClr val="FF9933"/>
                </a:solidFill>
                <a:latin typeface="Kristen ITC" pitchFamily="66" charset="0"/>
              </a:rPr>
            </a:br>
            <a:r>
              <a:rPr lang="it-IT" cap="all" dirty="0" smtClean="0">
                <a:solidFill>
                  <a:srgbClr val="FF9933"/>
                </a:solidFill>
                <a:latin typeface="Kristen ITC" pitchFamily="66" charset="0"/>
              </a:rPr>
              <a:t>SUCESIóN LóGICA</a:t>
            </a:r>
            <a:endParaRPr lang="es-ES" dirty="0"/>
          </a:p>
        </p:txBody>
      </p:sp>
      <p:sp>
        <p:nvSpPr>
          <p:cNvPr id="7" name="6 Marcador de texto"/>
          <p:cNvSpPr>
            <a:spLocks noGrp="1"/>
          </p:cNvSpPr>
          <p:nvPr>
            <p:ph type="body" sz="half" idx="2"/>
          </p:nvPr>
        </p:nvSpPr>
        <p:spPr>
          <a:xfrm>
            <a:off x="1259632" y="3212976"/>
            <a:ext cx="2133873" cy="504055"/>
          </a:xfrm>
        </p:spPr>
        <p:txBody>
          <a:bodyPr/>
          <a:lstStyle/>
          <a:p>
            <a:pPr algn="ctr">
              <a:spcBef>
                <a:spcPct val="0"/>
              </a:spcBef>
            </a:pPr>
            <a:r>
              <a:rPr lang="es-MX" sz="2800" kern="1200" cap="all" dirty="0" smtClean="0">
                <a:solidFill>
                  <a:srgbClr val="FF9933"/>
                </a:solidFill>
                <a:latin typeface="Kristen ITC" pitchFamily="66" charset="0"/>
                <a:ea typeface="+mj-ea"/>
                <a:cs typeface="+mj-cs"/>
              </a:rPr>
              <a:t>TEST</a:t>
            </a:r>
            <a:endParaRPr lang="es-ES" sz="2800" kern="1200" cap="all" dirty="0" smtClean="0">
              <a:solidFill>
                <a:srgbClr val="FF9933"/>
              </a:solidFill>
              <a:latin typeface="Kristen ITC" pitchFamily="66" charset="0"/>
              <a:ea typeface="+mj-ea"/>
              <a:cs typeface="+mj-cs"/>
            </a:endParaRPr>
          </a:p>
          <a:p>
            <a:endParaRPr lang="es-ES" dirty="0"/>
          </a:p>
        </p:txBody>
      </p:sp>
      <p:sp>
        <p:nvSpPr>
          <p:cNvPr id="4" name="3 Marcador de pie de página"/>
          <p:cNvSpPr>
            <a:spLocks noGrp="1"/>
          </p:cNvSpPr>
          <p:nvPr>
            <p:ph type="ftr" sz="quarter" idx="11"/>
          </p:nvPr>
        </p:nvSpPr>
        <p:spPr>
          <a:xfrm>
            <a:off x="1907704" y="6245225"/>
            <a:ext cx="4112096"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910019" y="836712"/>
            <a:ext cx="4579484" cy="4894631"/>
          </a:xfrm>
          <a:prstGeom prst="rect">
            <a:avLst/>
          </a:prstGeom>
          <a:noFill/>
          <a:ln w="9525">
            <a:noFill/>
            <a:miter lim="800000"/>
            <a:headEnd/>
            <a:tailEnd/>
          </a:ln>
        </p:spPr>
      </p:pic>
      <p:grpSp>
        <p:nvGrpSpPr>
          <p:cNvPr id="6" name="5 Grupo"/>
          <p:cNvGrpSpPr/>
          <p:nvPr/>
        </p:nvGrpSpPr>
        <p:grpSpPr>
          <a:xfrm>
            <a:off x="6516216" y="6237312"/>
            <a:ext cx="2481659" cy="620688"/>
            <a:chOff x="4788024" y="4509120"/>
            <a:chExt cx="2769691" cy="908720"/>
          </a:xfrm>
        </p:grpSpPr>
        <p:pic>
          <p:nvPicPr>
            <p:cNvPr id="8" name="7 Imagen"/>
            <p:cNvPicPr/>
            <p:nvPr/>
          </p:nvPicPr>
          <p:blipFill>
            <a:blip r:embed="rId3" cstate="print"/>
            <a:srcRect/>
            <a:stretch>
              <a:fillRect/>
            </a:stretch>
          </p:blipFill>
          <p:spPr bwMode="auto">
            <a:xfrm>
              <a:off x="4788024" y="4581128"/>
              <a:ext cx="792088" cy="764704"/>
            </a:xfrm>
            <a:prstGeom prst="rect">
              <a:avLst/>
            </a:prstGeom>
            <a:noFill/>
            <a:ln w="9525">
              <a:noFill/>
              <a:miter lim="800000"/>
              <a:headEnd/>
              <a:tailEnd/>
            </a:ln>
          </p:spPr>
        </p:pic>
        <p:pic>
          <p:nvPicPr>
            <p:cNvPr id="9" name="8 Imagen"/>
            <p:cNvPicPr/>
            <p:nvPr/>
          </p:nvPicPr>
          <p:blipFill>
            <a:blip r:embed="rId4" cstate="print"/>
            <a:srcRect/>
            <a:stretch>
              <a:fillRect/>
            </a:stretch>
          </p:blipFill>
          <p:spPr bwMode="auto">
            <a:xfrm>
              <a:off x="5652120" y="4509120"/>
              <a:ext cx="1187624" cy="908720"/>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6876256" y="4653136"/>
              <a:ext cx="681459" cy="6480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a:xfrm>
            <a:off x="1763688" y="6245225"/>
            <a:ext cx="4256112"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067944" y="764704"/>
            <a:ext cx="4111426" cy="5082317"/>
          </a:xfrm>
          <a:prstGeom prst="rect">
            <a:avLst/>
          </a:prstGeom>
          <a:noFill/>
          <a:ln w="9525">
            <a:noFill/>
            <a:miter lim="800000"/>
            <a:headEnd/>
            <a:tailEnd/>
          </a:ln>
        </p:spPr>
      </p:pic>
      <p:sp>
        <p:nvSpPr>
          <p:cNvPr id="7" name="6 Rectángulo"/>
          <p:cNvSpPr/>
          <p:nvPr/>
        </p:nvSpPr>
        <p:spPr>
          <a:xfrm>
            <a:off x="0" y="620688"/>
            <a:ext cx="4572000" cy="892552"/>
          </a:xfrm>
          <a:prstGeom prst="rect">
            <a:avLst/>
          </a:prstGeom>
        </p:spPr>
        <p:txBody>
          <a:bodyPr wrap="square">
            <a:spAutoFit/>
          </a:bodyPr>
          <a:lstStyle/>
          <a:p>
            <a:pPr algn="ctr"/>
            <a:r>
              <a:rPr lang="it-IT" sz="1200" cap="all" dirty="0" smtClean="0">
                <a:solidFill>
                  <a:srgbClr val="FF9933"/>
                </a:solidFill>
                <a:latin typeface="Kristen ITC" pitchFamily="66" charset="0"/>
              </a:rPr>
              <a:t>PARTE II: </a:t>
            </a:r>
            <a:r>
              <a:rPr lang="it-IT" sz="1100" cap="all" dirty="0" smtClean="0">
                <a:solidFill>
                  <a:srgbClr val="FF9933"/>
                </a:solidFill>
                <a:latin typeface="Kristen ITC" pitchFamily="66" charset="0"/>
              </a:rPr>
              <a:t/>
            </a:r>
            <a:br>
              <a:rPr lang="it-IT" sz="1100" cap="all" dirty="0" smtClean="0">
                <a:solidFill>
                  <a:srgbClr val="FF9933"/>
                </a:solidFill>
                <a:latin typeface="Kristen ITC" pitchFamily="66" charset="0"/>
              </a:rPr>
            </a:br>
            <a:r>
              <a:rPr lang="it-IT" sz="2000" cap="all" dirty="0" smtClean="0">
                <a:solidFill>
                  <a:srgbClr val="FF9933"/>
                </a:solidFill>
                <a:latin typeface="Kristen ITC" pitchFamily="66" charset="0"/>
              </a:rPr>
              <a:t>ANáLISIS DE TEST DE </a:t>
            </a:r>
            <a:br>
              <a:rPr lang="it-IT" sz="2000" cap="all" dirty="0" smtClean="0">
                <a:solidFill>
                  <a:srgbClr val="FF9933"/>
                </a:solidFill>
                <a:latin typeface="Kristen ITC" pitchFamily="66" charset="0"/>
              </a:rPr>
            </a:br>
            <a:r>
              <a:rPr lang="it-IT" sz="2000" cap="all" dirty="0" smtClean="0">
                <a:solidFill>
                  <a:srgbClr val="FF9933"/>
                </a:solidFill>
                <a:latin typeface="Kristen ITC" pitchFamily="66" charset="0"/>
              </a:rPr>
              <a:t>SUCESIóN LóGICA</a:t>
            </a:r>
            <a:endParaRPr lang="es-ES" sz="2000" dirty="0"/>
          </a:p>
        </p:txBody>
      </p:sp>
      <p:sp>
        <p:nvSpPr>
          <p:cNvPr id="8" name="7 Rectángulo"/>
          <p:cNvSpPr/>
          <p:nvPr/>
        </p:nvSpPr>
        <p:spPr>
          <a:xfrm>
            <a:off x="1728041" y="3140968"/>
            <a:ext cx="1334020" cy="584775"/>
          </a:xfrm>
          <a:prstGeom prst="rect">
            <a:avLst/>
          </a:prstGeom>
        </p:spPr>
        <p:txBody>
          <a:bodyPr wrap="none">
            <a:spAutoFit/>
          </a:bodyPr>
          <a:lstStyle/>
          <a:p>
            <a:pPr algn="ctr"/>
            <a:r>
              <a:rPr lang="es-MX" sz="3200" cap="all" dirty="0" smtClean="0">
                <a:solidFill>
                  <a:srgbClr val="FF9933"/>
                </a:solidFill>
                <a:latin typeface="Kristen ITC" pitchFamily="66" charset="0"/>
              </a:rPr>
              <a:t>TEST</a:t>
            </a:r>
            <a:endParaRPr lang="es-ES" sz="3200" cap="all" dirty="0" smtClean="0">
              <a:solidFill>
                <a:srgbClr val="FF9933"/>
              </a:solidFill>
              <a:latin typeface="Kristen ITC" pitchFamily="66" charset="0"/>
            </a:endParaRPr>
          </a:p>
        </p:txBody>
      </p:sp>
      <p:grpSp>
        <p:nvGrpSpPr>
          <p:cNvPr id="6" name="5 Grupo"/>
          <p:cNvGrpSpPr/>
          <p:nvPr/>
        </p:nvGrpSpPr>
        <p:grpSpPr>
          <a:xfrm>
            <a:off x="6516216" y="6237312"/>
            <a:ext cx="2481659" cy="620688"/>
            <a:chOff x="4788024" y="4509120"/>
            <a:chExt cx="2769691" cy="908720"/>
          </a:xfrm>
        </p:grpSpPr>
        <p:pic>
          <p:nvPicPr>
            <p:cNvPr id="9" name="8 Imagen"/>
            <p:cNvPicPr/>
            <p:nvPr/>
          </p:nvPicPr>
          <p:blipFill>
            <a:blip r:embed="rId3" cstate="print"/>
            <a:srcRect/>
            <a:stretch>
              <a:fillRect/>
            </a:stretch>
          </p:blipFill>
          <p:spPr bwMode="auto">
            <a:xfrm>
              <a:off x="4788024" y="4581128"/>
              <a:ext cx="792088" cy="764704"/>
            </a:xfrm>
            <a:prstGeom prst="rect">
              <a:avLst/>
            </a:prstGeom>
            <a:noFill/>
            <a:ln w="9525">
              <a:noFill/>
              <a:miter lim="800000"/>
              <a:headEnd/>
              <a:tailEnd/>
            </a:ln>
          </p:spPr>
        </p:pic>
        <p:pic>
          <p:nvPicPr>
            <p:cNvPr id="10" name="9 Imagen"/>
            <p:cNvPicPr/>
            <p:nvPr/>
          </p:nvPicPr>
          <p:blipFill>
            <a:blip r:embed="rId4" cstate="print"/>
            <a:srcRect/>
            <a:stretch>
              <a:fillRect/>
            </a:stretch>
          </p:blipFill>
          <p:spPr bwMode="auto">
            <a:xfrm>
              <a:off x="5652120" y="4509120"/>
              <a:ext cx="1187624" cy="90872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a:stretch>
              <a:fillRect/>
            </a:stretch>
          </p:blipFill>
          <p:spPr bwMode="auto">
            <a:xfrm>
              <a:off x="6876256" y="4653136"/>
              <a:ext cx="681459" cy="6480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538736" cy="1162050"/>
          </a:xfrm>
        </p:spPr>
        <p:txBody>
          <a:bodyPr/>
          <a:lstStyle/>
          <a:p>
            <a:pPr algn="ctr"/>
            <a:r>
              <a:rPr lang="it-IT" sz="1200" cap="all" dirty="0" smtClean="0">
                <a:solidFill>
                  <a:srgbClr val="FF9933"/>
                </a:solidFill>
                <a:latin typeface="Kristen ITC" pitchFamily="66" charset="0"/>
              </a:rPr>
              <a:t>PARTE II: </a:t>
            </a:r>
            <a:br>
              <a:rPr lang="it-IT" sz="1200" cap="all" dirty="0" smtClean="0">
                <a:solidFill>
                  <a:srgbClr val="FF9933"/>
                </a:solidFill>
                <a:latin typeface="Kristen ITC" pitchFamily="66" charset="0"/>
              </a:rPr>
            </a:br>
            <a:r>
              <a:rPr lang="it-IT" cap="all" dirty="0" smtClean="0">
                <a:solidFill>
                  <a:srgbClr val="FF9933"/>
                </a:solidFill>
                <a:latin typeface="Kristen ITC" pitchFamily="66" charset="0"/>
              </a:rPr>
              <a:t>ANáLISIS DE TEST DE </a:t>
            </a:r>
            <a:br>
              <a:rPr lang="it-IT" cap="all" dirty="0" smtClean="0">
                <a:solidFill>
                  <a:srgbClr val="FF9933"/>
                </a:solidFill>
                <a:latin typeface="Kristen ITC" pitchFamily="66" charset="0"/>
              </a:rPr>
            </a:br>
            <a:r>
              <a:rPr lang="it-IT" cap="all" dirty="0" smtClean="0">
                <a:solidFill>
                  <a:srgbClr val="FF9933"/>
                </a:solidFill>
                <a:latin typeface="Kristen ITC" pitchFamily="66" charset="0"/>
              </a:rPr>
              <a:t>SUCESIóN LóGICA</a:t>
            </a:r>
            <a:endParaRPr lang="es-ES" dirty="0"/>
          </a:p>
        </p:txBody>
      </p:sp>
      <p:sp>
        <p:nvSpPr>
          <p:cNvPr id="4" name="3 Marcador de texto"/>
          <p:cNvSpPr>
            <a:spLocks noGrp="1"/>
          </p:cNvSpPr>
          <p:nvPr>
            <p:ph type="body" sz="half" idx="2"/>
          </p:nvPr>
        </p:nvSpPr>
        <p:spPr>
          <a:xfrm>
            <a:off x="1403648" y="2780928"/>
            <a:ext cx="1368152" cy="648071"/>
          </a:xfrm>
        </p:spPr>
        <p:txBody>
          <a:bodyPr/>
          <a:lstStyle/>
          <a:p>
            <a:r>
              <a:rPr lang="es-MX" sz="3200" cap="all" dirty="0" smtClean="0">
                <a:solidFill>
                  <a:srgbClr val="FF9933"/>
                </a:solidFill>
                <a:latin typeface="Kristen ITC" pitchFamily="66" charset="0"/>
              </a:rPr>
              <a:t>TEST</a:t>
            </a:r>
            <a:endParaRPr lang="es-ES" sz="3200" cap="all" dirty="0" smtClean="0">
              <a:solidFill>
                <a:srgbClr val="FF9933"/>
              </a:solidFill>
              <a:latin typeface="Kristen ITC" pitchFamily="66" charset="0"/>
            </a:endParaRPr>
          </a:p>
          <a:p>
            <a:endParaRPr lang="es-ES" dirty="0"/>
          </a:p>
        </p:txBody>
      </p:sp>
      <p:sp>
        <p:nvSpPr>
          <p:cNvPr id="5" name="4 Marcador de pie de página"/>
          <p:cNvSpPr>
            <a:spLocks noGrp="1"/>
          </p:cNvSpPr>
          <p:nvPr>
            <p:ph type="ftr" sz="quarter" idx="11"/>
          </p:nvPr>
        </p:nvSpPr>
        <p:spPr>
          <a:xfrm>
            <a:off x="2123728" y="6245225"/>
            <a:ext cx="3896072"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086211" y="692696"/>
            <a:ext cx="4158198" cy="5098135"/>
          </a:xfrm>
          <a:prstGeom prst="rect">
            <a:avLst/>
          </a:prstGeom>
          <a:noFill/>
          <a:ln w="9525">
            <a:noFill/>
            <a:miter lim="800000"/>
            <a:headEnd/>
            <a:tailEnd/>
          </a:ln>
        </p:spPr>
      </p:pic>
      <p:grpSp>
        <p:nvGrpSpPr>
          <p:cNvPr id="6" name="5 Grupo"/>
          <p:cNvGrpSpPr/>
          <p:nvPr/>
        </p:nvGrpSpPr>
        <p:grpSpPr>
          <a:xfrm>
            <a:off x="6516216" y="6237312"/>
            <a:ext cx="2481659" cy="620688"/>
            <a:chOff x="4788024" y="4509120"/>
            <a:chExt cx="2769691" cy="908720"/>
          </a:xfrm>
        </p:grpSpPr>
        <p:pic>
          <p:nvPicPr>
            <p:cNvPr id="7" name="6 Imagen"/>
            <p:cNvPicPr/>
            <p:nvPr/>
          </p:nvPicPr>
          <p:blipFill>
            <a:blip r:embed="rId3" cstate="print"/>
            <a:srcRect/>
            <a:stretch>
              <a:fillRect/>
            </a:stretch>
          </p:blipFill>
          <p:spPr bwMode="auto">
            <a:xfrm>
              <a:off x="4788024" y="4581128"/>
              <a:ext cx="792088" cy="764704"/>
            </a:xfrm>
            <a:prstGeom prst="rect">
              <a:avLst/>
            </a:prstGeom>
            <a:noFill/>
            <a:ln w="9525">
              <a:noFill/>
              <a:miter lim="800000"/>
              <a:headEnd/>
              <a:tailEnd/>
            </a:ln>
          </p:spPr>
        </p:pic>
        <p:pic>
          <p:nvPicPr>
            <p:cNvPr id="8" name="7 Imagen"/>
            <p:cNvPicPr/>
            <p:nvPr/>
          </p:nvPicPr>
          <p:blipFill>
            <a:blip r:embed="rId4" cstate="print"/>
            <a:srcRect/>
            <a:stretch>
              <a:fillRect/>
            </a:stretch>
          </p:blipFill>
          <p:spPr bwMode="auto">
            <a:xfrm>
              <a:off x="5652120" y="4509120"/>
              <a:ext cx="1187624" cy="90872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6876256" y="4653136"/>
              <a:ext cx="681459" cy="6480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4114800" cy="1162050"/>
          </a:xfrm>
        </p:spPr>
        <p:txBody>
          <a:bodyPr/>
          <a:lstStyle/>
          <a:p>
            <a:pPr algn="ctr"/>
            <a:r>
              <a:rPr lang="it-IT" sz="1400" cap="all" dirty="0" smtClean="0">
                <a:solidFill>
                  <a:srgbClr val="FF9933"/>
                </a:solidFill>
                <a:latin typeface="Kristen ITC" pitchFamily="66" charset="0"/>
              </a:rPr>
              <a:t>PARTE II: </a:t>
            </a:r>
            <a:r>
              <a:rPr lang="it-IT" sz="1400" b="1" cap="all" dirty="0" smtClean="0">
                <a:solidFill>
                  <a:srgbClr val="FF9933"/>
                </a:solidFill>
                <a:latin typeface="Kristen ITC" pitchFamily="66" charset="0"/>
              </a:rPr>
              <a:t/>
            </a:r>
            <a:br>
              <a:rPr lang="it-IT" sz="1400" b="1" cap="all" dirty="0" smtClean="0">
                <a:solidFill>
                  <a:srgbClr val="FF9933"/>
                </a:solidFill>
                <a:latin typeface="Kristen ITC" pitchFamily="66" charset="0"/>
              </a:rPr>
            </a:br>
            <a:r>
              <a:rPr lang="it-IT" sz="2400" b="1" cap="all" dirty="0" smtClean="0">
                <a:solidFill>
                  <a:srgbClr val="FF9933"/>
                </a:solidFill>
                <a:latin typeface="Kristen ITC" pitchFamily="66" charset="0"/>
              </a:rPr>
              <a:t>ANáLISIS DE TEST DE </a:t>
            </a:r>
            <a:br>
              <a:rPr lang="it-IT" sz="2400" b="1" cap="all" dirty="0" smtClean="0">
                <a:solidFill>
                  <a:srgbClr val="FF9933"/>
                </a:solidFill>
                <a:latin typeface="Kristen ITC" pitchFamily="66" charset="0"/>
              </a:rPr>
            </a:br>
            <a:r>
              <a:rPr lang="it-IT" sz="2400" b="1" cap="all" dirty="0" smtClean="0">
                <a:solidFill>
                  <a:srgbClr val="FF9933"/>
                </a:solidFill>
                <a:latin typeface="Kristen ITC" pitchFamily="66" charset="0"/>
              </a:rPr>
              <a:t>SUCESIóN LóGICA</a:t>
            </a:r>
            <a:endParaRPr lang="es-ES" sz="2400" b="1" cap="all" dirty="0">
              <a:solidFill>
                <a:srgbClr val="FF9933"/>
              </a:solidFill>
              <a:latin typeface="Kristen ITC" pitchFamily="66" charset="0"/>
            </a:endParaRPr>
          </a:p>
        </p:txBody>
      </p:sp>
      <p:sp>
        <p:nvSpPr>
          <p:cNvPr id="8" name="7 Marcador de texto"/>
          <p:cNvSpPr>
            <a:spLocks noGrp="1"/>
          </p:cNvSpPr>
          <p:nvPr>
            <p:ph type="body" sz="half" idx="2"/>
          </p:nvPr>
        </p:nvSpPr>
        <p:spPr>
          <a:xfrm>
            <a:off x="1115616" y="3140968"/>
            <a:ext cx="3008313" cy="553740"/>
          </a:xfrm>
        </p:spPr>
        <p:txBody>
          <a:bodyPr/>
          <a:lstStyle/>
          <a:p>
            <a:pPr algn="ctr"/>
            <a:r>
              <a:rPr lang="es-MX" b="1" cap="all" dirty="0" smtClean="0">
                <a:solidFill>
                  <a:srgbClr val="FF9933"/>
                </a:solidFill>
                <a:latin typeface="Kristen ITC" pitchFamily="66" charset="0"/>
              </a:rPr>
              <a:t>Tabla general de equipo</a:t>
            </a:r>
            <a:endParaRPr lang="es-ES" dirty="0" smtClean="0"/>
          </a:p>
          <a:p>
            <a:pPr algn="ctr"/>
            <a:endParaRPr lang="es-ES" dirty="0"/>
          </a:p>
        </p:txBody>
      </p:sp>
      <p:sp>
        <p:nvSpPr>
          <p:cNvPr id="9" name="8 Marcador de pie de página"/>
          <p:cNvSpPr>
            <a:spLocks noGrp="1"/>
          </p:cNvSpPr>
          <p:nvPr>
            <p:ph type="ftr" sz="quarter" idx="11"/>
          </p:nvPr>
        </p:nvSpPr>
        <p:spPr>
          <a:xfrm>
            <a:off x="395536" y="6245225"/>
            <a:ext cx="5624264"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4644008" y="620688"/>
            <a:ext cx="3721346" cy="5381228"/>
          </a:xfrm>
          <a:prstGeom prst="rect">
            <a:avLst/>
          </a:prstGeom>
          <a:noFill/>
          <a:ln w="9525">
            <a:noFill/>
            <a:miter lim="800000"/>
            <a:headEnd/>
            <a:tailEnd/>
          </a:ln>
        </p:spPr>
      </p:pic>
      <p:grpSp>
        <p:nvGrpSpPr>
          <p:cNvPr id="6" name="5 Grupo"/>
          <p:cNvGrpSpPr/>
          <p:nvPr/>
        </p:nvGrpSpPr>
        <p:grpSpPr>
          <a:xfrm>
            <a:off x="6516216" y="6237312"/>
            <a:ext cx="2481659" cy="620688"/>
            <a:chOff x="4788024" y="4509120"/>
            <a:chExt cx="2769691" cy="908720"/>
          </a:xfrm>
        </p:grpSpPr>
        <p:pic>
          <p:nvPicPr>
            <p:cNvPr id="7" name="6 Imagen"/>
            <p:cNvPicPr/>
            <p:nvPr/>
          </p:nvPicPr>
          <p:blipFill>
            <a:blip r:embed="rId3" cstate="print"/>
            <a:srcRect/>
            <a:stretch>
              <a:fillRect/>
            </a:stretch>
          </p:blipFill>
          <p:spPr bwMode="auto">
            <a:xfrm>
              <a:off x="4788024" y="4581128"/>
              <a:ext cx="792088" cy="764704"/>
            </a:xfrm>
            <a:prstGeom prst="rect">
              <a:avLst/>
            </a:prstGeom>
            <a:noFill/>
            <a:ln w="9525">
              <a:noFill/>
              <a:miter lim="800000"/>
              <a:headEnd/>
              <a:tailEnd/>
            </a:ln>
          </p:spPr>
        </p:pic>
        <p:pic>
          <p:nvPicPr>
            <p:cNvPr id="10" name="9 Imagen"/>
            <p:cNvPicPr/>
            <p:nvPr/>
          </p:nvPicPr>
          <p:blipFill>
            <a:blip r:embed="rId4" cstate="print"/>
            <a:srcRect/>
            <a:stretch>
              <a:fillRect/>
            </a:stretch>
          </p:blipFill>
          <p:spPr bwMode="auto">
            <a:xfrm>
              <a:off x="5652120" y="4509120"/>
              <a:ext cx="1187624" cy="90872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a:stretch>
              <a:fillRect/>
            </a:stretch>
          </p:blipFill>
          <p:spPr bwMode="auto">
            <a:xfrm>
              <a:off x="6876256" y="4653136"/>
              <a:ext cx="681459" cy="6480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4114800" cy="1162050"/>
          </a:xfrm>
        </p:spPr>
        <p:txBody>
          <a:bodyPr/>
          <a:lstStyle/>
          <a:p>
            <a:pPr algn="ctr"/>
            <a:r>
              <a:rPr lang="it-IT" sz="1600" b="0" cap="all" dirty="0" smtClean="0">
                <a:solidFill>
                  <a:srgbClr val="FF9933"/>
                </a:solidFill>
                <a:latin typeface="Kristen ITC" pitchFamily="66" charset="0"/>
              </a:rPr>
              <a:t>PARTE II: </a:t>
            </a:r>
            <a:br>
              <a:rPr lang="it-IT" sz="1600" b="0" cap="all" dirty="0" smtClean="0">
                <a:solidFill>
                  <a:srgbClr val="FF9933"/>
                </a:solidFill>
                <a:latin typeface="Kristen ITC" pitchFamily="66" charset="0"/>
              </a:rPr>
            </a:br>
            <a:r>
              <a:rPr lang="it-IT" sz="1400" b="1" cap="all" dirty="0" smtClean="0">
                <a:solidFill>
                  <a:srgbClr val="FF9933"/>
                </a:solidFill>
                <a:latin typeface="Kristen ITC" pitchFamily="66" charset="0"/>
              </a:rPr>
              <a:t/>
            </a:r>
            <a:br>
              <a:rPr lang="it-IT" sz="1400" b="1" cap="all" dirty="0" smtClean="0">
                <a:solidFill>
                  <a:srgbClr val="FF9933"/>
                </a:solidFill>
                <a:latin typeface="Kristen ITC" pitchFamily="66" charset="0"/>
              </a:rPr>
            </a:br>
            <a:r>
              <a:rPr lang="it-IT" b="1" cap="all" dirty="0" smtClean="0">
                <a:solidFill>
                  <a:srgbClr val="FF9933"/>
                </a:solidFill>
                <a:latin typeface="Kristen ITC" pitchFamily="66" charset="0"/>
              </a:rPr>
              <a:t>ANáLISIS DE TEST DE </a:t>
            </a:r>
            <a:br>
              <a:rPr lang="it-IT" b="1" cap="all" dirty="0" smtClean="0">
                <a:solidFill>
                  <a:srgbClr val="FF9933"/>
                </a:solidFill>
                <a:latin typeface="Kristen ITC" pitchFamily="66" charset="0"/>
              </a:rPr>
            </a:br>
            <a:r>
              <a:rPr lang="it-IT" b="1" cap="all" dirty="0" smtClean="0">
                <a:solidFill>
                  <a:srgbClr val="FF9933"/>
                </a:solidFill>
                <a:latin typeface="Kristen ITC" pitchFamily="66" charset="0"/>
              </a:rPr>
              <a:t>SUCESIóN LóGICA</a:t>
            </a:r>
            <a:endParaRPr lang="es-ES" b="1" cap="all" dirty="0">
              <a:solidFill>
                <a:srgbClr val="FF9933"/>
              </a:solidFill>
              <a:latin typeface="Kristen ITC" pitchFamily="66" charset="0"/>
            </a:endParaRPr>
          </a:p>
        </p:txBody>
      </p:sp>
      <p:sp>
        <p:nvSpPr>
          <p:cNvPr id="8" name="7 Marcador de texto"/>
          <p:cNvSpPr>
            <a:spLocks noGrp="1"/>
          </p:cNvSpPr>
          <p:nvPr>
            <p:ph type="body" sz="half" idx="2"/>
          </p:nvPr>
        </p:nvSpPr>
        <p:spPr>
          <a:xfrm>
            <a:off x="1115616" y="3140968"/>
            <a:ext cx="3008313" cy="553740"/>
          </a:xfrm>
        </p:spPr>
        <p:txBody>
          <a:bodyPr/>
          <a:lstStyle/>
          <a:p>
            <a:pPr algn="ctr"/>
            <a:r>
              <a:rPr lang="es-MX" b="1" cap="all" dirty="0" smtClean="0">
                <a:solidFill>
                  <a:srgbClr val="FF9933"/>
                </a:solidFill>
                <a:latin typeface="Kristen ITC" pitchFamily="66" charset="0"/>
              </a:rPr>
              <a:t>Tabla general de equipo</a:t>
            </a:r>
            <a:endParaRPr lang="es-ES" dirty="0" smtClean="0"/>
          </a:p>
          <a:p>
            <a:pPr algn="ctr"/>
            <a:endParaRPr lang="es-ES" dirty="0"/>
          </a:p>
        </p:txBody>
      </p:sp>
      <p:sp>
        <p:nvSpPr>
          <p:cNvPr id="9" name="8 Marcador de pie de página"/>
          <p:cNvSpPr>
            <a:spLocks noGrp="1"/>
          </p:cNvSpPr>
          <p:nvPr>
            <p:ph type="ftr" sz="quarter" idx="11"/>
          </p:nvPr>
        </p:nvSpPr>
        <p:spPr>
          <a:xfrm>
            <a:off x="395536" y="6245225"/>
            <a:ext cx="5624264"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4355976" y="764704"/>
            <a:ext cx="3990975" cy="4953000"/>
          </a:xfrm>
          <a:prstGeom prst="rect">
            <a:avLst/>
          </a:prstGeom>
          <a:noFill/>
          <a:ln w="9525">
            <a:noFill/>
            <a:miter lim="800000"/>
            <a:headEnd/>
            <a:tailEnd/>
          </a:ln>
        </p:spPr>
      </p:pic>
      <p:grpSp>
        <p:nvGrpSpPr>
          <p:cNvPr id="6" name="5 Grupo"/>
          <p:cNvGrpSpPr/>
          <p:nvPr/>
        </p:nvGrpSpPr>
        <p:grpSpPr>
          <a:xfrm>
            <a:off x="6516216" y="6237312"/>
            <a:ext cx="2481659" cy="620688"/>
            <a:chOff x="4788024" y="4509120"/>
            <a:chExt cx="2769691" cy="908720"/>
          </a:xfrm>
        </p:grpSpPr>
        <p:pic>
          <p:nvPicPr>
            <p:cNvPr id="7" name="6 Imagen"/>
            <p:cNvPicPr/>
            <p:nvPr/>
          </p:nvPicPr>
          <p:blipFill>
            <a:blip r:embed="rId3" cstate="print"/>
            <a:srcRect/>
            <a:stretch>
              <a:fillRect/>
            </a:stretch>
          </p:blipFill>
          <p:spPr bwMode="auto">
            <a:xfrm>
              <a:off x="4788024" y="4581128"/>
              <a:ext cx="792088" cy="764704"/>
            </a:xfrm>
            <a:prstGeom prst="rect">
              <a:avLst/>
            </a:prstGeom>
            <a:noFill/>
            <a:ln w="9525">
              <a:noFill/>
              <a:miter lim="800000"/>
              <a:headEnd/>
              <a:tailEnd/>
            </a:ln>
          </p:spPr>
        </p:pic>
        <p:pic>
          <p:nvPicPr>
            <p:cNvPr id="10" name="9 Imagen"/>
            <p:cNvPicPr/>
            <p:nvPr/>
          </p:nvPicPr>
          <p:blipFill>
            <a:blip r:embed="rId4" cstate="print"/>
            <a:srcRect/>
            <a:stretch>
              <a:fillRect/>
            </a:stretch>
          </p:blipFill>
          <p:spPr bwMode="auto">
            <a:xfrm>
              <a:off x="5652120" y="4509120"/>
              <a:ext cx="1187624" cy="90872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a:stretch>
              <a:fillRect/>
            </a:stretch>
          </p:blipFill>
          <p:spPr bwMode="auto">
            <a:xfrm>
              <a:off x="6876256" y="4653136"/>
              <a:ext cx="681459" cy="6480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4114800" cy="1162050"/>
          </a:xfrm>
        </p:spPr>
        <p:txBody>
          <a:bodyPr/>
          <a:lstStyle/>
          <a:p>
            <a:pPr algn="ctr"/>
            <a:r>
              <a:rPr lang="it-IT" sz="1600" b="0" cap="all" dirty="0" smtClean="0">
                <a:solidFill>
                  <a:srgbClr val="FF9933"/>
                </a:solidFill>
                <a:latin typeface="Kristen ITC" pitchFamily="66" charset="0"/>
              </a:rPr>
              <a:t>PARTE II: </a:t>
            </a:r>
            <a:br>
              <a:rPr lang="it-IT" sz="1600" b="0" cap="all" dirty="0" smtClean="0">
                <a:solidFill>
                  <a:srgbClr val="FF9933"/>
                </a:solidFill>
                <a:latin typeface="Kristen ITC" pitchFamily="66" charset="0"/>
              </a:rPr>
            </a:br>
            <a:r>
              <a:rPr lang="it-IT" sz="1400" b="1" cap="all" dirty="0" smtClean="0">
                <a:solidFill>
                  <a:srgbClr val="FF9933"/>
                </a:solidFill>
                <a:latin typeface="Kristen ITC" pitchFamily="66" charset="0"/>
              </a:rPr>
              <a:t/>
            </a:r>
            <a:br>
              <a:rPr lang="it-IT" sz="1400" b="1" cap="all" dirty="0" smtClean="0">
                <a:solidFill>
                  <a:srgbClr val="FF9933"/>
                </a:solidFill>
                <a:latin typeface="Kristen ITC" pitchFamily="66" charset="0"/>
              </a:rPr>
            </a:br>
            <a:r>
              <a:rPr lang="it-IT" b="1" cap="all" dirty="0" smtClean="0">
                <a:solidFill>
                  <a:srgbClr val="FF9933"/>
                </a:solidFill>
                <a:latin typeface="Kristen ITC" pitchFamily="66" charset="0"/>
              </a:rPr>
              <a:t>ANáLISIS DE TEST DE </a:t>
            </a:r>
            <a:br>
              <a:rPr lang="it-IT" b="1" cap="all" dirty="0" smtClean="0">
                <a:solidFill>
                  <a:srgbClr val="FF9933"/>
                </a:solidFill>
                <a:latin typeface="Kristen ITC" pitchFamily="66" charset="0"/>
              </a:rPr>
            </a:br>
            <a:r>
              <a:rPr lang="it-IT" b="1" cap="all" dirty="0" smtClean="0">
                <a:solidFill>
                  <a:srgbClr val="FF9933"/>
                </a:solidFill>
                <a:latin typeface="Kristen ITC" pitchFamily="66" charset="0"/>
              </a:rPr>
              <a:t>SUCESIóN LóGICA</a:t>
            </a:r>
            <a:endParaRPr lang="es-ES" b="1" cap="all" dirty="0">
              <a:solidFill>
                <a:srgbClr val="FF9933"/>
              </a:solidFill>
              <a:latin typeface="Kristen ITC" pitchFamily="66" charset="0"/>
            </a:endParaRPr>
          </a:p>
        </p:txBody>
      </p:sp>
      <p:sp>
        <p:nvSpPr>
          <p:cNvPr id="8" name="7 Marcador de texto"/>
          <p:cNvSpPr>
            <a:spLocks noGrp="1"/>
          </p:cNvSpPr>
          <p:nvPr>
            <p:ph type="body" sz="half" idx="2"/>
          </p:nvPr>
        </p:nvSpPr>
        <p:spPr>
          <a:xfrm>
            <a:off x="1115616" y="3140968"/>
            <a:ext cx="3008313" cy="553740"/>
          </a:xfrm>
        </p:spPr>
        <p:txBody>
          <a:bodyPr/>
          <a:lstStyle/>
          <a:p>
            <a:pPr algn="ctr"/>
            <a:r>
              <a:rPr lang="es-MX" b="1" cap="all" dirty="0" smtClean="0">
                <a:solidFill>
                  <a:srgbClr val="FF9933"/>
                </a:solidFill>
                <a:latin typeface="Kristen ITC" pitchFamily="66" charset="0"/>
              </a:rPr>
              <a:t>Tabla general de equipo</a:t>
            </a:r>
            <a:endParaRPr lang="es-ES" dirty="0" smtClean="0"/>
          </a:p>
          <a:p>
            <a:pPr algn="ctr"/>
            <a:endParaRPr lang="es-ES" dirty="0"/>
          </a:p>
        </p:txBody>
      </p:sp>
      <p:sp>
        <p:nvSpPr>
          <p:cNvPr id="9" name="8 Marcador de pie de página"/>
          <p:cNvSpPr>
            <a:spLocks noGrp="1"/>
          </p:cNvSpPr>
          <p:nvPr>
            <p:ph type="ftr" sz="quarter" idx="11"/>
          </p:nvPr>
        </p:nvSpPr>
        <p:spPr>
          <a:xfrm>
            <a:off x="395536" y="6245225"/>
            <a:ext cx="5624264"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4355976" y="764704"/>
            <a:ext cx="4010025" cy="4962525"/>
          </a:xfrm>
          <a:prstGeom prst="rect">
            <a:avLst/>
          </a:prstGeom>
          <a:noFill/>
          <a:ln w="9525">
            <a:noFill/>
            <a:miter lim="800000"/>
            <a:headEnd/>
            <a:tailEnd/>
          </a:ln>
        </p:spPr>
      </p:pic>
      <p:grpSp>
        <p:nvGrpSpPr>
          <p:cNvPr id="6" name="5 Grupo"/>
          <p:cNvGrpSpPr/>
          <p:nvPr/>
        </p:nvGrpSpPr>
        <p:grpSpPr>
          <a:xfrm>
            <a:off x="6516216" y="6237312"/>
            <a:ext cx="2481659" cy="620688"/>
            <a:chOff x="4788024" y="4509120"/>
            <a:chExt cx="2769691" cy="908720"/>
          </a:xfrm>
        </p:grpSpPr>
        <p:pic>
          <p:nvPicPr>
            <p:cNvPr id="7" name="6 Imagen"/>
            <p:cNvPicPr/>
            <p:nvPr/>
          </p:nvPicPr>
          <p:blipFill>
            <a:blip r:embed="rId3" cstate="print"/>
            <a:srcRect/>
            <a:stretch>
              <a:fillRect/>
            </a:stretch>
          </p:blipFill>
          <p:spPr bwMode="auto">
            <a:xfrm>
              <a:off x="4788024" y="4581128"/>
              <a:ext cx="792088" cy="764704"/>
            </a:xfrm>
            <a:prstGeom prst="rect">
              <a:avLst/>
            </a:prstGeom>
            <a:noFill/>
            <a:ln w="9525">
              <a:noFill/>
              <a:miter lim="800000"/>
              <a:headEnd/>
              <a:tailEnd/>
            </a:ln>
          </p:spPr>
        </p:pic>
        <p:pic>
          <p:nvPicPr>
            <p:cNvPr id="10" name="9 Imagen"/>
            <p:cNvPicPr/>
            <p:nvPr/>
          </p:nvPicPr>
          <p:blipFill>
            <a:blip r:embed="rId4" cstate="print"/>
            <a:srcRect/>
            <a:stretch>
              <a:fillRect/>
            </a:stretch>
          </p:blipFill>
          <p:spPr bwMode="auto">
            <a:xfrm>
              <a:off x="5652120" y="4509120"/>
              <a:ext cx="1187624" cy="90872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a:stretch>
              <a:fillRect/>
            </a:stretch>
          </p:blipFill>
          <p:spPr bwMode="auto">
            <a:xfrm>
              <a:off x="6876256" y="4653136"/>
              <a:ext cx="681459" cy="6480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4114800" cy="1162050"/>
          </a:xfrm>
        </p:spPr>
        <p:txBody>
          <a:bodyPr/>
          <a:lstStyle/>
          <a:p>
            <a:pPr algn="ctr"/>
            <a:r>
              <a:rPr lang="it-IT" sz="1600" b="0" cap="all" dirty="0" smtClean="0">
                <a:solidFill>
                  <a:srgbClr val="FF9933"/>
                </a:solidFill>
                <a:latin typeface="Kristen ITC" pitchFamily="66" charset="0"/>
              </a:rPr>
              <a:t>PARTE II: </a:t>
            </a:r>
            <a:br>
              <a:rPr lang="it-IT" sz="1600" b="0" cap="all" dirty="0" smtClean="0">
                <a:solidFill>
                  <a:srgbClr val="FF9933"/>
                </a:solidFill>
                <a:latin typeface="Kristen ITC" pitchFamily="66" charset="0"/>
              </a:rPr>
            </a:br>
            <a:r>
              <a:rPr lang="it-IT" sz="1400" b="1" cap="all" dirty="0" smtClean="0">
                <a:solidFill>
                  <a:srgbClr val="FF9933"/>
                </a:solidFill>
                <a:latin typeface="Kristen ITC" pitchFamily="66" charset="0"/>
              </a:rPr>
              <a:t/>
            </a:r>
            <a:br>
              <a:rPr lang="it-IT" sz="1400" b="1" cap="all" dirty="0" smtClean="0">
                <a:solidFill>
                  <a:srgbClr val="FF9933"/>
                </a:solidFill>
                <a:latin typeface="Kristen ITC" pitchFamily="66" charset="0"/>
              </a:rPr>
            </a:br>
            <a:r>
              <a:rPr lang="it-IT" b="1" cap="all" dirty="0" smtClean="0">
                <a:solidFill>
                  <a:srgbClr val="FF9933"/>
                </a:solidFill>
                <a:latin typeface="Kristen ITC" pitchFamily="66" charset="0"/>
              </a:rPr>
              <a:t>ANáLISIS DE TEST DE </a:t>
            </a:r>
            <a:br>
              <a:rPr lang="it-IT" b="1" cap="all" dirty="0" smtClean="0">
                <a:solidFill>
                  <a:srgbClr val="FF9933"/>
                </a:solidFill>
                <a:latin typeface="Kristen ITC" pitchFamily="66" charset="0"/>
              </a:rPr>
            </a:br>
            <a:r>
              <a:rPr lang="it-IT" b="1" cap="all" dirty="0" smtClean="0">
                <a:solidFill>
                  <a:srgbClr val="FF9933"/>
                </a:solidFill>
                <a:latin typeface="Kristen ITC" pitchFamily="66" charset="0"/>
              </a:rPr>
              <a:t>SUCESIóN LóGICA</a:t>
            </a:r>
            <a:endParaRPr lang="es-ES" b="1" cap="all" dirty="0">
              <a:solidFill>
                <a:srgbClr val="FF9933"/>
              </a:solidFill>
              <a:latin typeface="Kristen ITC" pitchFamily="66" charset="0"/>
            </a:endParaRPr>
          </a:p>
        </p:txBody>
      </p:sp>
      <p:sp>
        <p:nvSpPr>
          <p:cNvPr id="8" name="7 Marcador de texto"/>
          <p:cNvSpPr>
            <a:spLocks noGrp="1"/>
          </p:cNvSpPr>
          <p:nvPr>
            <p:ph type="body" sz="half" idx="2"/>
          </p:nvPr>
        </p:nvSpPr>
        <p:spPr>
          <a:xfrm>
            <a:off x="1115616" y="3140968"/>
            <a:ext cx="3008313" cy="553740"/>
          </a:xfrm>
        </p:spPr>
        <p:txBody>
          <a:bodyPr/>
          <a:lstStyle/>
          <a:p>
            <a:pPr algn="ctr"/>
            <a:r>
              <a:rPr lang="es-MX" b="1" cap="all" dirty="0" smtClean="0">
                <a:solidFill>
                  <a:srgbClr val="FF9933"/>
                </a:solidFill>
                <a:latin typeface="Kristen ITC" pitchFamily="66" charset="0"/>
              </a:rPr>
              <a:t>Tabla general de equipo</a:t>
            </a:r>
            <a:endParaRPr lang="es-ES" dirty="0" smtClean="0"/>
          </a:p>
          <a:p>
            <a:pPr algn="ctr"/>
            <a:endParaRPr lang="es-ES" dirty="0"/>
          </a:p>
        </p:txBody>
      </p:sp>
      <p:sp>
        <p:nvSpPr>
          <p:cNvPr id="9" name="8 Marcador de pie de página"/>
          <p:cNvSpPr>
            <a:spLocks noGrp="1"/>
          </p:cNvSpPr>
          <p:nvPr>
            <p:ph type="ftr" sz="quarter" idx="11"/>
          </p:nvPr>
        </p:nvSpPr>
        <p:spPr>
          <a:xfrm>
            <a:off x="395536" y="6245225"/>
            <a:ext cx="5624264"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4355976" y="836712"/>
            <a:ext cx="3990975" cy="4991100"/>
          </a:xfrm>
          <a:prstGeom prst="rect">
            <a:avLst/>
          </a:prstGeom>
          <a:noFill/>
          <a:ln w="9525">
            <a:noFill/>
            <a:miter lim="800000"/>
            <a:headEnd/>
            <a:tailEnd/>
          </a:ln>
        </p:spPr>
      </p:pic>
      <p:grpSp>
        <p:nvGrpSpPr>
          <p:cNvPr id="6" name="5 Grupo"/>
          <p:cNvGrpSpPr/>
          <p:nvPr/>
        </p:nvGrpSpPr>
        <p:grpSpPr>
          <a:xfrm>
            <a:off x="6516216" y="6237312"/>
            <a:ext cx="2481659" cy="620688"/>
            <a:chOff x="4788024" y="4509120"/>
            <a:chExt cx="2769691" cy="908720"/>
          </a:xfrm>
        </p:grpSpPr>
        <p:pic>
          <p:nvPicPr>
            <p:cNvPr id="7" name="6 Imagen"/>
            <p:cNvPicPr/>
            <p:nvPr/>
          </p:nvPicPr>
          <p:blipFill>
            <a:blip r:embed="rId3" cstate="print"/>
            <a:srcRect/>
            <a:stretch>
              <a:fillRect/>
            </a:stretch>
          </p:blipFill>
          <p:spPr bwMode="auto">
            <a:xfrm>
              <a:off x="4788024" y="4581128"/>
              <a:ext cx="792088" cy="764704"/>
            </a:xfrm>
            <a:prstGeom prst="rect">
              <a:avLst/>
            </a:prstGeom>
            <a:noFill/>
            <a:ln w="9525">
              <a:noFill/>
              <a:miter lim="800000"/>
              <a:headEnd/>
              <a:tailEnd/>
            </a:ln>
          </p:spPr>
        </p:pic>
        <p:pic>
          <p:nvPicPr>
            <p:cNvPr id="10" name="9 Imagen"/>
            <p:cNvPicPr/>
            <p:nvPr/>
          </p:nvPicPr>
          <p:blipFill>
            <a:blip r:embed="rId4" cstate="print"/>
            <a:srcRect/>
            <a:stretch>
              <a:fillRect/>
            </a:stretch>
          </p:blipFill>
          <p:spPr bwMode="auto">
            <a:xfrm>
              <a:off x="5652120" y="4509120"/>
              <a:ext cx="1187624" cy="90872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a:stretch>
              <a:fillRect/>
            </a:stretch>
          </p:blipFill>
          <p:spPr bwMode="auto">
            <a:xfrm>
              <a:off x="6876256" y="4653136"/>
              <a:ext cx="681459" cy="6480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7992888" cy="1224136"/>
          </a:xfrm>
        </p:spPr>
        <p:txBody>
          <a:bodyPr/>
          <a:lstStyle/>
          <a:p>
            <a:pPr algn="ctr"/>
            <a:r>
              <a:rPr lang="it-IT" sz="1600" b="0" cap="all" dirty="0" smtClean="0">
                <a:solidFill>
                  <a:srgbClr val="FF9933"/>
                </a:solidFill>
                <a:latin typeface="Kristen ITC" pitchFamily="66" charset="0"/>
              </a:rPr>
              <a:t>PARTE II: </a:t>
            </a:r>
            <a:br>
              <a:rPr lang="it-IT" sz="1600" b="0" cap="all" dirty="0" smtClean="0">
                <a:solidFill>
                  <a:srgbClr val="FF9933"/>
                </a:solidFill>
                <a:latin typeface="Kristen ITC" pitchFamily="66" charset="0"/>
              </a:rPr>
            </a:br>
            <a:r>
              <a:rPr lang="it-IT" sz="1400" b="1" cap="all" dirty="0" smtClean="0">
                <a:solidFill>
                  <a:srgbClr val="FF9933"/>
                </a:solidFill>
                <a:latin typeface="Kristen ITC" pitchFamily="66" charset="0"/>
              </a:rPr>
              <a:t/>
            </a:r>
            <a:br>
              <a:rPr lang="it-IT" sz="1400" b="1" cap="all" dirty="0" smtClean="0">
                <a:solidFill>
                  <a:srgbClr val="FF9933"/>
                </a:solidFill>
                <a:latin typeface="Kristen ITC" pitchFamily="66" charset="0"/>
              </a:rPr>
            </a:br>
            <a:r>
              <a:rPr lang="it-IT" b="1" cap="all" dirty="0" smtClean="0">
                <a:solidFill>
                  <a:srgbClr val="FF9933"/>
                </a:solidFill>
                <a:latin typeface="Kristen ITC" pitchFamily="66" charset="0"/>
              </a:rPr>
              <a:t>ANáLISIS DE TEST DE </a:t>
            </a:r>
            <a:br>
              <a:rPr lang="it-IT" b="1" cap="all" dirty="0" smtClean="0">
                <a:solidFill>
                  <a:srgbClr val="FF9933"/>
                </a:solidFill>
                <a:latin typeface="Kristen ITC" pitchFamily="66" charset="0"/>
              </a:rPr>
            </a:br>
            <a:r>
              <a:rPr lang="it-IT" b="1" cap="all" dirty="0" smtClean="0">
                <a:solidFill>
                  <a:srgbClr val="FF9933"/>
                </a:solidFill>
                <a:latin typeface="Kristen ITC" pitchFamily="66" charset="0"/>
              </a:rPr>
              <a:t>SUCESIóN LóGICA</a:t>
            </a:r>
            <a:endParaRPr lang="es-ES" b="1" cap="all" dirty="0">
              <a:solidFill>
                <a:srgbClr val="FF9933"/>
              </a:solidFill>
              <a:latin typeface="Kristen ITC" pitchFamily="66" charset="0"/>
            </a:endParaRPr>
          </a:p>
        </p:txBody>
      </p:sp>
      <p:sp>
        <p:nvSpPr>
          <p:cNvPr id="8" name="7 Marcador de texto"/>
          <p:cNvSpPr>
            <a:spLocks noGrp="1"/>
          </p:cNvSpPr>
          <p:nvPr>
            <p:ph type="body" sz="half" idx="2"/>
          </p:nvPr>
        </p:nvSpPr>
        <p:spPr>
          <a:xfrm>
            <a:off x="827584" y="2276872"/>
            <a:ext cx="3008313" cy="553740"/>
          </a:xfrm>
        </p:spPr>
        <p:txBody>
          <a:bodyPr/>
          <a:lstStyle/>
          <a:p>
            <a:pPr algn="ctr"/>
            <a:r>
              <a:rPr lang="es-MX" b="1" cap="all" dirty="0" smtClean="0">
                <a:solidFill>
                  <a:srgbClr val="FF9933"/>
                </a:solidFill>
                <a:latin typeface="Kristen ITC" pitchFamily="66" charset="0"/>
              </a:rPr>
              <a:t>Tabla general de equipo</a:t>
            </a:r>
            <a:endParaRPr lang="es-ES" dirty="0" smtClean="0"/>
          </a:p>
          <a:p>
            <a:pPr algn="ctr"/>
            <a:endParaRPr lang="es-ES" dirty="0"/>
          </a:p>
        </p:txBody>
      </p:sp>
      <p:sp>
        <p:nvSpPr>
          <p:cNvPr id="9" name="8 Marcador de pie de página"/>
          <p:cNvSpPr>
            <a:spLocks noGrp="1"/>
          </p:cNvSpPr>
          <p:nvPr>
            <p:ph type="ftr" sz="quarter" idx="11"/>
          </p:nvPr>
        </p:nvSpPr>
        <p:spPr>
          <a:xfrm>
            <a:off x="395536" y="6245225"/>
            <a:ext cx="5624264"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2339752" y="2996952"/>
            <a:ext cx="5712791" cy="2595166"/>
          </a:xfrm>
          <a:prstGeom prst="rect">
            <a:avLst/>
          </a:prstGeom>
          <a:noFill/>
          <a:ln w="9525">
            <a:noFill/>
            <a:miter lim="800000"/>
            <a:headEnd/>
            <a:tailEnd/>
          </a:ln>
        </p:spPr>
      </p:pic>
      <p:grpSp>
        <p:nvGrpSpPr>
          <p:cNvPr id="6" name="5 Grupo"/>
          <p:cNvGrpSpPr/>
          <p:nvPr/>
        </p:nvGrpSpPr>
        <p:grpSpPr>
          <a:xfrm>
            <a:off x="6516216" y="6237312"/>
            <a:ext cx="2481659" cy="620688"/>
            <a:chOff x="4788024" y="4509120"/>
            <a:chExt cx="2769691" cy="908720"/>
          </a:xfrm>
        </p:grpSpPr>
        <p:pic>
          <p:nvPicPr>
            <p:cNvPr id="7" name="6 Imagen"/>
            <p:cNvPicPr/>
            <p:nvPr/>
          </p:nvPicPr>
          <p:blipFill>
            <a:blip r:embed="rId3" cstate="print"/>
            <a:srcRect/>
            <a:stretch>
              <a:fillRect/>
            </a:stretch>
          </p:blipFill>
          <p:spPr bwMode="auto">
            <a:xfrm>
              <a:off x="4788024" y="4581128"/>
              <a:ext cx="792088" cy="764704"/>
            </a:xfrm>
            <a:prstGeom prst="rect">
              <a:avLst/>
            </a:prstGeom>
            <a:noFill/>
            <a:ln w="9525">
              <a:noFill/>
              <a:miter lim="800000"/>
              <a:headEnd/>
              <a:tailEnd/>
            </a:ln>
          </p:spPr>
        </p:pic>
        <p:pic>
          <p:nvPicPr>
            <p:cNvPr id="10" name="9 Imagen"/>
            <p:cNvPicPr/>
            <p:nvPr/>
          </p:nvPicPr>
          <p:blipFill>
            <a:blip r:embed="rId4" cstate="print"/>
            <a:srcRect/>
            <a:stretch>
              <a:fillRect/>
            </a:stretch>
          </p:blipFill>
          <p:spPr bwMode="auto">
            <a:xfrm>
              <a:off x="5652120" y="4509120"/>
              <a:ext cx="1187624" cy="90872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a:stretch>
              <a:fillRect/>
            </a:stretch>
          </p:blipFill>
          <p:spPr bwMode="auto">
            <a:xfrm>
              <a:off x="6876256" y="4653136"/>
              <a:ext cx="681459" cy="6480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99592" y="764704"/>
            <a:ext cx="7901014" cy="1296144"/>
          </a:xfrm>
        </p:spPr>
        <p:txBody>
          <a:bodyPr/>
          <a:lstStyle/>
          <a:p>
            <a:r>
              <a:rPr lang="es-MX" sz="1800" cap="all" dirty="0" smtClean="0">
                <a:solidFill>
                  <a:srgbClr val="FF9933"/>
                </a:solidFill>
                <a:latin typeface="Kristen ITC" pitchFamily="66" charset="0"/>
              </a:rPr>
              <a:t>Parte II</a:t>
            </a:r>
            <a:r>
              <a:rPr lang="es-MX" b="1" cap="all" dirty="0" smtClean="0">
                <a:solidFill>
                  <a:srgbClr val="FF9933"/>
                </a:solidFill>
                <a:latin typeface="Kristen ITC" pitchFamily="66" charset="0"/>
              </a:rPr>
              <a:t>:</a:t>
            </a:r>
            <a:br>
              <a:rPr lang="es-MX" b="1" cap="all" dirty="0" smtClean="0">
                <a:solidFill>
                  <a:srgbClr val="FF9933"/>
                </a:solidFill>
                <a:latin typeface="Kristen ITC" pitchFamily="66" charset="0"/>
              </a:rPr>
            </a:br>
            <a:r>
              <a:rPr lang="it-IT" sz="2400" b="1" cap="all" dirty="0" smtClean="0">
                <a:solidFill>
                  <a:srgbClr val="FF9933"/>
                </a:solidFill>
                <a:latin typeface="Kristen ITC" pitchFamily="66" charset="0"/>
              </a:rPr>
              <a:t>ANáLISIS DE TEST DE </a:t>
            </a:r>
            <a:br>
              <a:rPr lang="it-IT" sz="2400" b="1" cap="all" dirty="0" smtClean="0">
                <a:solidFill>
                  <a:srgbClr val="FF9933"/>
                </a:solidFill>
                <a:latin typeface="Kristen ITC" pitchFamily="66" charset="0"/>
              </a:rPr>
            </a:br>
            <a:r>
              <a:rPr lang="it-IT" sz="2400" b="1" cap="all" dirty="0" smtClean="0">
                <a:solidFill>
                  <a:srgbClr val="FF9933"/>
                </a:solidFill>
                <a:latin typeface="Kristen ITC" pitchFamily="66" charset="0"/>
              </a:rPr>
              <a:t>SUCESIóN LóGICA</a:t>
            </a:r>
            <a:r>
              <a:rPr lang="es-MX" b="1" cap="all" dirty="0" smtClean="0">
                <a:solidFill>
                  <a:srgbClr val="FF9933"/>
                </a:solidFill>
                <a:latin typeface="Kristen ITC" pitchFamily="66" charset="0"/>
              </a:rPr>
              <a:t/>
            </a:r>
            <a:br>
              <a:rPr lang="es-MX" b="1" cap="all" dirty="0" smtClean="0">
                <a:solidFill>
                  <a:srgbClr val="FF9933"/>
                </a:solidFill>
                <a:latin typeface="Kristen ITC" pitchFamily="66" charset="0"/>
              </a:rPr>
            </a:br>
            <a:endParaRPr lang="es-ES" b="1" cap="all" dirty="0">
              <a:solidFill>
                <a:srgbClr val="FF9933"/>
              </a:solidFill>
              <a:latin typeface="Kristen ITC" pitchFamily="66" charset="0"/>
            </a:endParaRPr>
          </a:p>
        </p:txBody>
      </p:sp>
      <p:sp>
        <p:nvSpPr>
          <p:cNvPr id="8" name="7 Marcador de contenido"/>
          <p:cNvSpPr>
            <a:spLocks noGrp="1"/>
          </p:cNvSpPr>
          <p:nvPr>
            <p:ph idx="1"/>
          </p:nvPr>
        </p:nvSpPr>
        <p:spPr>
          <a:xfrm>
            <a:off x="683568" y="1988840"/>
            <a:ext cx="7848600" cy="2088233"/>
          </a:xfrm>
        </p:spPr>
        <p:txBody>
          <a:bodyPr/>
          <a:lstStyle/>
          <a:p>
            <a:endParaRPr lang="es-MX" sz="1000" b="1" dirty="0" smtClean="0"/>
          </a:p>
          <a:p>
            <a:endParaRPr lang="es-MX" sz="1000" b="1" dirty="0" smtClean="0"/>
          </a:p>
          <a:p>
            <a:r>
              <a:rPr lang="es-MX" sz="1200" b="1" dirty="0" smtClean="0">
                <a:latin typeface="Arial" pitchFamily="34" charset="0"/>
                <a:cs typeface="Arial" pitchFamily="34" charset="0"/>
              </a:rPr>
              <a:t>Atención en el análisis del test ; una palabra cambia la lógica, la inteligencia, el proceso y la herramienta que la persona utiliza para aprender.</a:t>
            </a:r>
            <a:r>
              <a:rPr lang="es-MX" sz="1200" dirty="0" smtClean="0">
                <a:latin typeface="Arial" pitchFamily="34" charset="0"/>
                <a:cs typeface="Arial" pitchFamily="34" charset="0"/>
              </a:rPr>
              <a:t> </a:t>
            </a:r>
          </a:p>
          <a:p>
            <a:endParaRPr lang="es-MX" sz="1200" dirty="0" smtClean="0">
              <a:latin typeface="Arial" pitchFamily="34" charset="0"/>
              <a:cs typeface="Arial" pitchFamily="34" charset="0"/>
            </a:endParaRPr>
          </a:p>
          <a:p>
            <a:r>
              <a:rPr lang="es-MX" sz="1200" b="1" dirty="0" smtClean="0">
                <a:latin typeface="Arial" pitchFamily="34" charset="0"/>
                <a:cs typeface="Arial" pitchFamily="34" charset="0"/>
              </a:rPr>
              <a:t>Se obtiene mucha información, pero no es suficiente para conocer al alumno.</a:t>
            </a:r>
            <a:r>
              <a:rPr lang="es-MX" sz="1200" dirty="0" smtClean="0">
                <a:latin typeface="Arial" pitchFamily="34" charset="0"/>
                <a:cs typeface="Arial" pitchFamily="34" charset="0"/>
              </a:rPr>
              <a:t> </a:t>
            </a:r>
          </a:p>
          <a:p>
            <a:endParaRPr lang="es-MX" sz="1200" b="1" dirty="0" smtClean="0">
              <a:latin typeface="Arial" pitchFamily="34" charset="0"/>
              <a:cs typeface="Arial" pitchFamily="34" charset="0"/>
            </a:endParaRPr>
          </a:p>
          <a:p>
            <a:r>
              <a:rPr lang="es-MX" sz="1200" b="1" dirty="0" smtClean="0">
                <a:latin typeface="Arial" pitchFamily="34" charset="0"/>
                <a:cs typeface="Arial" pitchFamily="34" charset="0"/>
              </a:rPr>
              <a:t>Es crucial no solo desarrollar la habilidad cognitiva de estos, por el contrario es tener las herramientas necesarias para desarrollar los demás estilos.</a:t>
            </a:r>
          </a:p>
          <a:p>
            <a:endParaRPr lang="es-MX" sz="1200" b="1" dirty="0" smtClean="0">
              <a:latin typeface="Arial" pitchFamily="34" charset="0"/>
              <a:cs typeface="Arial" pitchFamily="34" charset="0"/>
            </a:endParaRPr>
          </a:p>
          <a:p>
            <a:r>
              <a:rPr lang="es-MX" sz="1200" b="1" dirty="0" smtClean="0">
                <a:latin typeface="Arial" pitchFamily="34" charset="0"/>
                <a:cs typeface="Arial" pitchFamily="34" charset="0"/>
              </a:rPr>
              <a:t>Esta experiencia vivencial  ayuda a darnos cuenta de la importancia y lo difícil que es trabajar con diferentes estilos</a:t>
            </a:r>
            <a:r>
              <a:rPr lang="es-MX" sz="1200" dirty="0" smtClean="0">
                <a:latin typeface="Arial" pitchFamily="34" charset="0"/>
                <a:cs typeface="Arial" pitchFamily="34" charset="0"/>
              </a:rPr>
              <a:t>.</a:t>
            </a:r>
            <a:endParaRPr lang="es-ES" sz="1200" dirty="0">
              <a:latin typeface="Arial" pitchFamily="34" charset="0"/>
              <a:cs typeface="Arial" pitchFamily="34" charset="0"/>
            </a:endParaRPr>
          </a:p>
        </p:txBody>
      </p:sp>
      <p:pic>
        <p:nvPicPr>
          <p:cNvPr id="5" name="Picture 11" descr="cutecolorsspkid1.gif"/>
          <p:cNvPicPr>
            <a:picLocks noChangeAspect="1" noChangeArrowheads="1"/>
          </p:cNvPicPr>
          <p:nvPr/>
        </p:nvPicPr>
        <p:blipFill>
          <a:blip r:embed="rId2" cstate="print"/>
          <a:srcRect/>
          <a:stretch>
            <a:fillRect/>
          </a:stretch>
        </p:blipFill>
        <p:spPr bwMode="auto">
          <a:xfrm>
            <a:off x="2483768" y="4365104"/>
            <a:ext cx="4238625" cy="1504950"/>
          </a:xfrm>
          <a:prstGeom prst="rect">
            <a:avLst/>
          </a:prstGeom>
          <a:noFill/>
        </p:spPr>
      </p:pic>
      <p:sp>
        <p:nvSpPr>
          <p:cNvPr id="6" name="5 Marcador de pie de página"/>
          <p:cNvSpPr>
            <a:spLocks noGrp="1"/>
          </p:cNvSpPr>
          <p:nvPr>
            <p:ph type="ftr" sz="quarter" idx="11"/>
          </p:nvPr>
        </p:nvSpPr>
        <p:spPr>
          <a:xfrm>
            <a:off x="2195736" y="6245225"/>
            <a:ext cx="3824064"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sp>
        <p:nvSpPr>
          <p:cNvPr id="9" name="8 Rectángulo"/>
          <p:cNvSpPr/>
          <p:nvPr/>
        </p:nvSpPr>
        <p:spPr>
          <a:xfrm>
            <a:off x="755576" y="1988840"/>
            <a:ext cx="2302233" cy="369332"/>
          </a:xfrm>
          <a:prstGeom prst="rect">
            <a:avLst/>
          </a:prstGeom>
        </p:spPr>
        <p:txBody>
          <a:bodyPr wrap="none">
            <a:spAutoFit/>
          </a:bodyPr>
          <a:lstStyle/>
          <a:p>
            <a:r>
              <a:rPr lang="es-MX" cap="all" dirty="0" smtClean="0">
                <a:solidFill>
                  <a:srgbClr val="FF9933"/>
                </a:solidFill>
                <a:latin typeface="Kristen ITC" pitchFamily="66" charset="0"/>
              </a:rPr>
              <a:t>conclusiones</a:t>
            </a:r>
            <a:endParaRPr lang="es-ES" dirty="0"/>
          </a:p>
        </p:txBody>
      </p:sp>
      <p:grpSp>
        <p:nvGrpSpPr>
          <p:cNvPr id="7" name="6 Grupo"/>
          <p:cNvGrpSpPr/>
          <p:nvPr/>
        </p:nvGrpSpPr>
        <p:grpSpPr>
          <a:xfrm>
            <a:off x="6516216" y="6237312"/>
            <a:ext cx="2481659" cy="620688"/>
            <a:chOff x="4788024" y="4509120"/>
            <a:chExt cx="2769691" cy="908720"/>
          </a:xfrm>
        </p:grpSpPr>
        <p:pic>
          <p:nvPicPr>
            <p:cNvPr id="10" name="9 Imagen"/>
            <p:cNvPicPr/>
            <p:nvPr/>
          </p:nvPicPr>
          <p:blipFill>
            <a:blip r:embed="rId3" cstate="print"/>
            <a:srcRect/>
            <a:stretch>
              <a:fillRect/>
            </a:stretch>
          </p:blipFill>
          <p:spPr bwMode="auto">
            <a:xfrm>
              <a:off x="4788024" y="4581128"/>
              <a:ext cx="792088" cy="764704"/>
            </a:xfrm>
            <a:prstGeom prst="rect">
              <a:avLst/>
            </a:prstGeom>
            <a:noFill/>
            <a:ln w="9525">
              <a:noFill/>
              <a:miter lim="800000"/>
              <a:headEnd/>
              <a:tailEnd/>
            </a:ln>
          </p:spPr>
        </p:pic>
        <p:pic>
          <p:nvPicPr>
            <p:cNvPr id="11" name="10 Imagen"/>
            <p:cNvPicPr/>
            <p:nvPr/>
          </p:nvPicPr>
          <p:blipFill>
            <a:blip r:embed="rId4" cstate="print"/>
            <a:srcRect/>
            <a:stretch>
              <a:fillRect/>
            </a:stretch>
          </p:blipFill>
          <p:spPr bwMode="auto">
            <a:xfrm>
              <a:off x="5652120" y="4509120"/>
              <a:ext cx="1187624" cy="908720"/>
            </a:xfrm>
            <a:prstGeom prst="rect">
              <a:avLst/>
            </a:prstGeom>
            <a:noFill/>
            <a:ln w="9525">
              <a:noFill/>
              <a:miter lim="800000"/>
              <a:headEnd/>
              <a:tailEnd/>
            </a:ln>
          </p:spPr>
        </p:pic>
        <p:pic>
          <p:nvPicPr>
            <p:cNvPr id="12" name="Picture 2"/>
            <p:cNvPicPr>
              <a:picLocks noChangeAspect="1" noChangeArrowheads="1"/>
            </p:cNvPicPr>
            <p:nvPr/>
          </p:nvPicPr>
          <p:blipFill>
            <a:blip r:embed="rId5" cstate="print"/>
            <a:srcRect/>
            <a:stretch>
              <a:fillRect/>
            </a:stretch>
          </p:blipFill>
          <p:spPr bwMode="auto">
            <a:xfrm>
              <a:off x="6876256" y="4653136"/>
              <a:ext cx="681459" cy="6480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2636912"/>
            <a:ext cx="7772400" cy="1470025"/>
          </a:xfrm>
        </p:spPr>
        <p:txBody>
          <a:bodyPr/>
          <a:lstStyle/>
          <a:p>
            <a:r>
              <a:rPr lang="es-MX" sz="3200" cap="all" dirty="0" smtClean="0">
                <a:solidFill>
                  <a:srgbClr val="FF9933"/>
                </a:solidFill>
                <a:latin typeface="Kristen ITC" pitchFamily="66" charset="0"/>
              </a:rPr>
              <a:t>Parte III</a:t>
            </a:r>
            <a:r>
              <a:rPr lang="es-MX" b="1" cap="all" dirty="0" smtClean="0">
                <a:solidFill>
                  <a:srgbClr val="FF9933"/>
                </a:solidFill>
                <a:latin typeface="Kristen ITC" pitchFamily="66" charset="0"/>
              </a:rPr>
              <a:t>:</a:t>
            </a:r>
            <a:br>
              <a:rPr lang="es-MX" b="1" cap="all" dirty="0" smtClean="0">
                <a:solidFill>
                  <a:srgbClr val="FF9933"/>
                </a:solidFill>
                <a:latin typeface="Kristen ITC" pitchFamily="66" charset="0"/>
              </a:rPr>
            </a:br>
            <a:r>
              <a:rPr lang="it-IT" b="1" cap="all" dirty="0" smtClean="0">
                <a:solidFill>
                  <a:srgbClr val="FF9933"/>
                </a:solidFill>
                <a:latin typeface="Kristen ITC" pitchFamily="66" charset="0"/>
              </a:rPr>
              <a:t>ANáLISIS DE TEST DE </a:t>
            </a:r>
            <a:br>
              <a:rPr lang="it-IT" b="1" cap="all" dirty="0" smtClean="0">
                <a:solidFill>
                  <a:srgbClr val="FF9933"/>
                </a:solidFill>
                <a:latin typeface="Kristen ITC" pitchFamily="66" charset="0"/>
              </a:rPr>
            </a:br>
            <a:r>
              <a:rPr lang="it-IT" b="1" cap="all" dirty="0" smtClean="0">
                <a:solidFill>
                  <a:srgbClr val="FF9933"/>
                </a:solidFill>
                <a:latin typeface="Kristen ITC" pitchFamily="66" charset="0"/>
              </a:rPr>
              <a:t>CREATIVIDAD</a:t>
            </a:r>
            <a:endParaRPr lang="it-IT" dirty="0"/>
          </a:p>
        </p:txBody>
      </p:sp>
      <p:sp>
        <p:nvSpPr>
          <p:cNvPr id="4" name="3 Marcador de pie de página"/>
          <p:cNvSpPr>
            <a:spLocks noGrp="1"/>
          </p:cNvSpPr>
          <p:nvPr>
            <p:ph type="ftr" sz="quarter" idx="3"/>
          </p:nvPr>
        </p:nvSpPr>
        <p:spPr>
          <a:xfrm>
            <a:off x="2411760" y="6245225"/>
            <a:ext cx="3608040"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grpSp>
        <p:nvGrpSpPr>
          <p:cNvPr id="5" name="4 Grupo"/>
          <p:cNvGrpSpPr/>
          <p:nvPr/>
        </p:nvGrpSpPr>
        <p:grpSpPr>
          <a:xfrm>
            <a:off x="6516216" y="6237312"/>
            <a:ext cx="2481659" cy="620688"/>
            <a:chOff x="4788024" y="4509120"/>
            <a:chExt cx="2769691" cy="908720"/>
          </a:xfrm>
        </p:grpSpPr>
        <p:pic>
          <p:nvPicPr>
            <p:cNvPr id="6" name="5 Imagen"/>
            <p:cNvPicPr/>
            <p:nvPr/>
          </p:nvPicPr>
          <p:blipFill>
            <a:blip r:embed="rId2" cstate="print"/>
            <a:srcRect/>
            <a:stretch>
              <a:fillRect/>
            </a:stretch>
          </p:blipFill>
          <p:spPr bwMode="auto">
            <a:xfrm>
              <a:off x="4788024" y="4581128"/>
              <a:ext cx="792088" cy="764704"/>
            </a:xfrm>
            <a:prstGeom prst="rect">
              <a:avLst/>
            </a:prstGeom>
            <a:noFill/>
            <a:ln w="9525">
              <a:noFill/>
              <a:miter lim="800000"/>
              <a:headEnd/>
              <a:tailEnd/>
            </a:ln>
          </p:spPr>
        </p:pic>
        <p:pic>
          <p:nvPicPr>
            <p:cNvPr id="7" name="6 Imagen"/>
            <p:cNvPicPr/>
            <p:nvPr/>
          </p:nvPicPr>
          <p:blipFill>
            <a:blip r:embed="rId3" cstate="print"/>
            <a:srcRect/>
            <a:stretch>
              <a:fillRect/>
            </a:stretch>
          </p:blipFill>
          <p:spPr bwMode="auto">
            <a:xfrm>
              <a:off x="5652120" y="4509120"/>
              <a:ext cx="1187624" cy="90872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6876256" y="4653136"/>
              <a:ext cx="681459" cy="6480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57232"/>
            <a:ext cx="8115328" cy="577868"/>
          </a:xfrm>
        </p:spPr>
        <p:txBody>
          <a:bodyPr/>
          <a:lstStyle/>
          <a:p>
            <a:pPr algn="ctr"/>
            <a:r>
              <a:rPr lang="es-MX" sz="4000" dirty="0" smtClean="0">
                <a:solidFill>
                  <a:srgbClr val="FF9933"/>
                </a:solidFill>
                <a:latin typeface="Kristen ITC" pitchFamily="66" charset="0"/>
              </a:rPr>
              <a:t>Mapa Conceptual</a:t>
            </a:r>
            <a:endParaRPr lang="es-ES" sz="4000" dirty="0">
              <a:solidFill>
                <a:srgbClr val="FF9933"/>
              </a:solidFill>
              <a:latin typeface="Kristen ITC" pitchFamily="66" charset="0"/>
            </a:endParaRPr>
          </a:p>
        </p:txBody>
      </p:sp>
      <p:pic>
        <p:nvPicPr>
          <p:cNvPr id="6" name="5 Marcador de contenido" descr="universo mental.jpg"/>
          <p:cNvPicPr>
            <a:picLocks noGrp="1" noChangeAspect="1"/>
          </p:cNvPicPr>
          <p:nvPr>
            <p:ph idx="1"/>
          </p:nvPr>
        </p:nvPicPr>
        <p:blipFill>
          <a:blip r:embed="rId2" cstate="print"/>
          <a:stretch>
            <a:fillRect/>
          </a:stretch>
        </p:blipFill>
        <p:spPr>
          <a:xfrm>
            <a:off x="755576" y="1988840"/>
            <a:ext cx="7131941" cy="3744415"/>
          </a:xfrm>
        </p:spPr>
      </p:pic>
      <p:grpSp>
        <p:nvGrpSpPr>
          <p:cNvPr id="4" name="3 Grupo"/>
          <p:cNvGrpSpPr/>
          <p:nvPr/>
        </p:nvGrpSpPr>
        <p:grpSpPr>
          <a:xfrm>
            <a:off x="6516216" y="6237312"/>
            <a:ext cx="2481659" cy="620688"/>
            <a:chOff x="4788024" y="4509120"/>
            <a:chExt cx="2769691" cy="908720"/>
          </a:xfrm>
        </p:grpSpPr>
        <p:pic>
          <p:nvPicPr>
            <p:cNvPr id="7" name="6 Imagen"/>
            <p:cNvPicPr/>
            <p:nvPr/>
          </p:nvPicPr>
          <p:blipFill>
            <a:blip r:embed="rId3" cstate="print"/>
            <a:srcRect/>
            <a:stretch>
              <a:fillRect/>
            </a:stretch>
          </p:blipFill>
          <p:spPr bwMode="auto">
            <a:xfrm>
              <a:off x="4788024" y="4581128"/>
              <a:ext cx="792088" cy="764704"/>
            </a:xfrm>
            <a:prstGeom prst="rect">
              <a:avLst/>
            </a:prstGeom>
            <a:noFill/>
            <a:ln w="9525">
              <a:noFill/>
              <a:miter lim="800000"/>
              <a:headEnd/>
              <a:tailEnd/>
            </a:ln>
          </p:spPr>
        </p:pic>
        <p:pic>
          <p:nvPicPr>
            <p:cNvPr id="5" name="4 Imagen"/>
            <p:cNvPicPr/>
            <p:nvPr/>
          </p:nvPicPr>
          <p:blipFill>
            <a:blip r:embed="rId4" cstate="print"/>
            <a:srcRect/>
            <a:stretch>
              <a:fillRect/>
            </a:stretch>
          </p:blipFill>
          <p:spPr bwMode="auto">
            <a:xfrm>
              <a:off x="5652120" y="4509120"/>
              <a:ext cx="1187624" cy="908720"/>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6876256" y="4653136"/>
              <a:ext cx="681459" cy="648072"/>
            </a:xfrm>
            <a:prstGeom prst="rect">
              <a:avLst/>
            </a:prstGeom>
            <a:noFill/>
            <a:ln w="9525">
              <a:noFill/>
              <a:miter lim="800000"/>
              <a:headEnd/>
              <a:tailEnd/>
            </a:ln>
          </p:spPr>
        </p:pic>
      </p:grpSp>
      <p:sp>
        <p:nvSpPr>
          <p:cNvPr id="9" name="8 Marcador de pie de página"/>
          <p:cNvSpPr>
            <a:spLocks noGrp="1"/>
          </p:cNvSpPr>
          <p:nvPr>
            <p:ph type="ftr" sz="quarter" idx="11"/>
          </p:nvPr>
        </p:nvSpPr>
        <p:spPr>
          <a:xfrm>
            <a:off x="683568" y="6245224"/>
            <a:ext cx="5336232" cy="612775"/>
          </a:xfrm>
        </p:spPr>
        <p:txBody>
          <a:bodyPr/>
          <a:lstStyle/>
          <a:p>
            <a:pPr algn="just"/>
            <a:r>
              <a:rPr lang="en-US" dirty="0" smtClean="0"/>
              <a:t>Maestro: </a:t>
            </a:r>
            <a:r>
              <a:rPr lang="en-US" dirty="0" err="1" smtClean="0"/>
              <a:t>Fausto</a:t>
            </a:r>
            <a:r>
              <a:rPr lang="en-US" dirty="0" smtClean="0"/>
              <a:t> </a:t>
            </a:r>
            <a:r>
              <a:rPr lang="en-US" dirty="0" err="1" smtClean="0"/>
              <a:t>Presutti</a:t>
            </a:r>
            <a:endParaRPr lang="en-US" dirty="0" smtClean="0"/>
          </a:p>
          <a:p>
            <a:pPr algn="just"/>
            <a:r>
              <a:rPr lang="en-US" b="1" dirty="0" smtClean="0"/>
              <a:t>Ma. Alicia Guerra Torres, Beatriz Elizondo González, Aurora </a:t>
            </a:r>
            <a:r>
              <a:rPr lang="en-US" b="1" dirty="0" err="1" smtClean="0"/>
              <a:t>Frías</a:t>
            </a:r>
            <a:r>
              <a:rPr lang="en-US" b="1" dirty="0" smtClean="0"/>
              <a:t>, </a:t>
            </a:r>
            <a:r>
              <a:rPr lang="en-US" b="1" dirty="0" err="1" smtClean="0"/>
              <a:t>Leobardo</a:t>
            </a:r>
            <a:r>
              <a:rPr lang="en-US" b="1" dirty="0" smtClean="0"/>
              <a:t> </a:t>
            </a:r>
            <a:r>
              <a:rPr lang="en-US" b="1" dirty="0" err="1" smtClean="0"/>
              <a:t>Treviño</a:t>
            </a:r>
            <a:r>
              <a:rPr lang="en-US" b="1" dirty="0" smtClean="0"/>
              <a:t> Gomez, Karla Carrillo </a:t>
            </a:r>
            <a:r>
              <a:rPr lang="en-US" b="1" dirty="0" err="1" smtClean="0"/>
              <a:t>Skok</a:t>
            </a:r>
            <a:endParaRPr lang="en-US" b="1" dirty="0" smtClean="0"/>
          </a:p>
          <a:p>
            <a:pPr algn="just"/>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20688"/>
            <a:ext cx="8229600" cy="1143000"/>
          </a:xfrm>
        </p:spPr>
        <p:txBody>
          <a:bodyPr/>
          <a:lstStyle/>
          <a:p>
            <a:r>
              <a:rPr lang="es-MX" sz="2000" cap="all" dirty="0" smtClean="0">
                <a:solidFill>
                  <a:srgbClr val="FF9933"/>
                </a:solidFill>
                <a:latin typeface="Kristen ITC" pitchFamily="66" charset="0"/>
              </a:rPr>
              <a:t>Parte </a:t>
            </a:r>
            <a:r>
              <a:rPr lang="es-MX" sz="2000" cap="all" dirty="0" err="1" smtClean="0">
                <a:solidFill>
                  <a:srgbClr val="FF9933"/>
                </a:solidFill>
                <a:latin typeface="Kristen ITC" pitchFamily="66" charset="0"/>
              </a:rPr>
              <a:t>IIi</a:t>
            </a:r>
            <a:r>
              <a:rPr lang="es-MX" sz="2000" b="1" cap="all" dirty="0" smtClean="0">
                <a:solidFill>
                  <a:srgbClr val="FF9933"/>
                </a:solidFill>
                <a:latin typeface="Kristen ITC" pitchFamily="66" charset="0"/>
              </a:rPr>
              <a:t>:</a:t>
            </a:r>
            <a:r>
              <a:rPr lang="es-MX" b="1" cap="all" dirty="0" smtClean="0">
                <a:solidFill>
                  <a:srgbClr val="FF9933"/>
                </a:solidFill>
                <a:latin typeface="Kristen ITC" pitchFamily="66" charset="0"/>
              </a:rPr>
              <a:t/>
            </a:r>
            <a:br>
              <a:rPr lang="es-MX" b="1" cap="all" dirty="0" smtClean="0">
                <a:solidFill>
                  <a:srgbClr val="FF9933"/>
                </a:solidFill>
                <a:latin typeface="Kristen ITC" pitchFamily="66" charset="0"/>
              </a:rPr>
            </a:br>
            <a:r>
              <a:rPr lang="it-IT" sz="2800" b="1" cap="all" dirty="0" smtClean="0">
                <a:solidFill>
                  <a:srgbClr val="FF9933"/>
                </a:solidFill>
                <a:latin typeface="Kristen ITC" pitchFamily="66" charset="0"/>
              </a:rPr>
              <a:t>ANáLISIS DE TEST DE </a:t>
            </a:r>
            <a:br>
              <a:rPr lang="it-IT" sz="2800" b="1" cap="all" dirty="0" smtClean="0">
                <a:solidFill>
                  <a:srgbClr val="FF9933"/>
                </a:solidFill>
                <a:latin typeface="Kristen ITC" pitchFamily="66" charset="0"/>
              </a:rPr>
            </a:br>
            <a:r>
              <a:rPr lang="it-IT" sz="2800" b="1" cap="all" dirty="0" smtClean="0">
                <a:solidFill>
                  <a:srgbClr val="FF9933"/>
                </a:solidFill>
                <a:latin typeface="Kristen ITC" pitchFamily="66" charset="0"/>
              </a:rPr>
              <a:t>CREATIVIDAD</a:t>
            </a:r>
            <a:endParaRPr lang="it-IT" sz="2800" dirty="0"/>
          </a:p>
        </p:txBody>
      </p:sp>
      <p:sp>
        <p:nvSpPr>
          <p:cNvPr id="4" name="3 Marcador de pie de página"/>
          <p:cNvSpPr>
            <a:spLocks noGrp="1"/>
          </p:cNvSpPr>
          <p:nvPr>
            <p:ph type="ftr" sz="quarter" idx="11"/>
          </p:nvPr>
        </p:nvSpPr>
        <p:spPr>
          <a:xfrm>
            <a:off x="2123728" y="6245225"/>
            <a:ext cx="3896072"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pic>
        <p:nvPicPr>
          <p:cNvPr id="7" name="6 Marcador de contenido" descr="mi cara.jpg"/>
          <p:cNvPicPr>
            <a:picLocks noGrp="1" noChangeAspect="1"/>
          </p:cNvPicPr>
          <p:nvPr>
            <p:ph idx="1"/>
          </p:nvPr>
        </p:nvPicPr>
        <p:blipFill>
          <a:blip r:embed="rId2" cstate="print"/>
          <a:stretch>
            <a:fillRect/>
          </a:stretch>
        </p:blipFill>
        <p:spPr>
          <a:xfrm>
            <a:off x="1403648" y="2204864"/>
            <a:ext cx="1900487" cy="2100039"/>
          </a:xfrm>
        </p:spPr>
      </p:pic>
      <p:sp>
        <p:nvSpPr>
          <p:cNvPr id="8" name="7 Rectángulo"/>
          <p:cNvSpPr/>
          <p:nvPr/>
        </p:nvSpPr>
        <p:spPr>
          <a:xfrm>
            <a:off x="755576" y="4581128"/>
            <a:ext cx="3049233" cy="369332"/>
          </a:xfrm>
          <a:prstGeom prst="rect">
            <a:avLst/>
          </a:prstGeom>
        </p:spPr>
        <p:txBody>
          <a:bodyPr wrap="none">
            <a:spAutoFit/>
          </a:bodyPr>
          <a:lstStyle/>
          <a:p>
            <a:r>
              <a:rPr lang="es-MX" dirty="0" smtClean="0">
                <a:solidFill>
                  <a:srgbClr val="FF9933"/>
                </a:solidFill>
                <a:latin typeface="Kristen ITC" pitchFamily="66" charset="0"/>
              </a:rPr>
              <a:t>Ma. Alicia Guerra Torres</a:t>
            </a:r>
            <a:endParaRPr lang="es-ES" dirty="0">
              <a:solidFill>
                <a:srgbClr val="FF9933"/>
              </a:solidFill>
              <a:latin typeface="Kristen ITC" pitchFamily="66" charset="0"/>
            </a:endParaRPr>
          </a:p>
        </p:txBody>
      </p:sp>
      <p:graphicFrame>
        <p:nvGraphicFramePr>
          <p:cNvPr id="6" name="5 Tabla"/>
          <p:cNvGraphicFramePr>
            <a:graphicFrameLocks noGrp="1"/>
          </p:cNvGraphicFramePr>
          <p:nvPr/>
        </p:nvGraphicFramePr>
        <p:xfrm>
          <a:off x="3707904" y="2204864"/>
          <a:ext cx="4776192" cy="3470148"/>
        </p:xfrm>
        <a:graphic>
          <a:graphicData uri="http://schemas.openxmlformats.org/drawingml/2006/table">
            <a:tbl>
              <a:tblPr/>
              <a:tblGrid>
                <a:gridCol w="972044"/>
                <a:gridCol w="3804148"/>
              </a:tblGrid>
              <a:tr h="168401">
                <a:tc>
                  <a:txBody>
                    <a:bodyPr/>
                    <a:lstStyle/>
                    <a:p>
                      <a:pPr>
                        <a:lnSpc>
                          <a:spcPct val="115000"/>
                        </a:lnSpc>
                        <a:spcAft>
                          <a:spcPts val="0"/>
                        </a:spcAft>
                      </a:pPr>
                      <a:endParaRPr lang="es-ES"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b="1">
                          <a:latin typeface="Calibri"/>
                          <a:ea typeface="Calibri"/>
                          <a:cs typeface="Times New Roman"/>
                        </a:rPr>
                        <a:t>Anotaciones / Observaciones</a:t>
                      </a:r>
                      <a:endParaRPr lang="es-ES"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0406">
                <a:tc>
                  <a:txBody>
                    <a:bodyPr/>
                    <a:lstStyle/>
                    <a:p>
                      <a:pPr>
                        <a:lnSpc>
                          <a:spcPct val="115000"/>
                        </a:lnSpc>
                        <a:spcAft>
                          <a:spcPts val="0"/>
                        </a:spcAft>
                      </a:pPr>
                      <a:r>
                        <a:rPr lang="es-MX" sz="1100" b="1">
                          <a:latin typeface="Calibri"/>
                          <a:ea typeface="Calibri"/>
                          <a:cs typeface="Times New Roman"/>
                        </a:rPr>
                        <a:t>Primera parte</a:t>
                      </a:r>
                      <a:endParaRPr lang="es-ES"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a:latin typeface="Calibri"/>
                          <a:ea typeface="Calibri"/>
                          <a:cs typeface="Times New Roman"/>
                        </a:rPr>
                        <a:t>El orden de los dibujos no fue en orden. 5 de ocho reactivos son racionales ya que son objetos o animales definidos como una mariposa, un caracol. Tres de ellos son imaginativos ya que tratan de crear una sensación o sentimiento en el momento que se observa la imagen; trata de expresar y plasmar un sentimiento o situación.</a:t>
                      </a:r>
                      <a:endParaRPr lang="es-ES" sz="1100">
                        <a:latin typeface="Calibri"/>
                        <a:ea typeface="Calibri"/>
                        <a:cs typeface="Times New Roman"/>
                      </a:endParaRPr>
                    </a:p>
                    <a:p>
                      <a:pPr>
                        <a:lnSpc>
                          <a:spcPct val="115000"/>
                        </a:lnSpc>
                        <a:spcAft>
                          <a:spcPts val="0"/>
                        </a:spcAft>
                      </a:pPr>
                      <a:r>
                        <a:rPr lang="es-MX" sz="1100">
                          <a:latin typeface="Calibri"/>
                          <a:ea typeface="Calibri"/>
                          <a:cs typeface="Times New Roman"/>
                        </a:rPr>
                        <a:t>     Por lo que se tiene de resultado racionalidad. Afirmando el estilo que resulto en el test de secuencia.</a:t>
                      </a:r>
                      <a:endParaRPr lang="es-ES"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203">
                <a:tc>
                  <a:txBody>
                    <a:bodyPr/>
                    <a:lstStyle/>
                    <a:p>
                      <a:pPr>
                        <a:lnSpc>
                          <a:spcPct val="115000"/>
                        </a:lnSpc>
                        <a:spcAft>
                          <a:spcPts val="0"/>
                        </a:spcAft>
                      </a:pPr>
                      <a:r>
                        <a:rPr lang="es-MX" sz="1100" b="1">
                          <a:latin typeface="Calibri"/>
                          <a:ea typeface="Calibri"/>
                          <a:cs typeface="Times New Roman"/>
                        </a:rPr>
                        <a:t>Segunda parte</a:t>
                      </a:r>
                      <a:endParaRPr lang="es-ES"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a:latin typeface="Calibri"/>
                          <a:ea typeface="Calibri"/>
                          <a:cs typeface="Times New Roman"/>
                        </a:rPr>
                        <a:t>Al observar las líneas se puede concluir que va de lo partículas  a lo abstracto, sin preocuparse por parecer inteligente o imaginativa. Observa lo simple y por locación o espacio ya que va describiendo las cosas por áreas.</a:t>
                      </a:r>
                      <a:endParaRPr lang="es-ES"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203">
                <a:tc>
                  <a:txBody>
                    <a:bodyPr/>
                    <a:lstStyle/>
                    <a:p>
                      <a:pPr>
                        <a:lnSpc>
                          <a:spcPct val="115000"/>
                        </a:lnSpc>
                        <a:spcAft>
                          <a:spcPts val="0"/>
                        </a:spcAft>
                      </a:pPr>
                      <a:r>
                        <a:rPr lang="es-MX" sz="1100" b="1">
                          <a:latin typeface="Calibri"/>
                          <a:ea typeface="Calibri"/>
                          <a:cs typeface="Times New Roman"/>
                        </a:rPr>
                        <a:t>Tercera parte</a:t>
                      </a:r>
                      <a:endParaRPr lang="es-ES"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a:latin typeface="Calibri"/>
                          <a:ea typeface="Calibri"/>
                          <a:cs typeface="Times New Roman"/>
                        </a:rPr>
                        <a:t>No se dibuja en orden, comienza con imaginativo ya que el niño le dio vida con el mono de nieve; después se fue a lo racional a realizar cosas concretas como un bote, una cara de olmeca, un imán.</a:t>
                      </a:r>
                      <a:endParaRPr lang="es-ES" sz="11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401">
                <a:tc gridSpan="2">
                  <a:txBody>
                    <a:bodyPr/>
                    <a:lstStyle/>
                    <a:p>
                      <a:pPr>
                        <a:lnSpc>
                          <a:spcPct val="115000"/>
                        </a:lnSpc>
                        <a:spcAft>
                          <a:spcPts val="0"/>
                        </a:spcAft>
                      </a:pPr>
                      <a:r>
                        <a:rPr lang="es-MX" sz="1100" b="1" dirty="0">
                          <a:latin typeface="Calibri"/>
                          <a:ea typeface="Calibri"/>
                          <a:cs typeface="Times New Roman"/>
                        </a:rPr>
                        <a:t>Nota: </a:t>
                      </a:r>
                      <a:r>
                        <a:rPr lang="es-MX" sz="1100" dirty="0">
                          <a:latin typeface="Calibri"/>
                          <a:ea typeface="Calibri"/>
                          <a:cs typeface="Times New Roman"/>
                        </a:rPr>
                        <a:t>Se puede afirmar el estilo racional de la persona.</a:t>
                      </a:r>
                      <a:endParaRPr lang="es-ES" sz="11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bl>
          </a:graphicData>
        </a:graphic>
      </p:graphicFrame>
      <p:grpSp>
        <p:nvGrpSpPr>
          <p:cNvPr id="9" name="8 Grupo"/>
          <p:cNvGrpSpPr/>
          <p:nvPr/>
        </p:nvGrpSpPr>
        <p:grpSpPr>
          <a:xfrm>
            <a:off x="6516216" y="6237312"/>
            <a:ext cx="2481659" cy="620688"/>
            <a:chOff x="4788024" y="4509120"/>
            <a:chExt cx="2769691" cy="908720"/>
          </a:xfrm>
        </p:grpSpPr>
        <p:pic>
          <p:nvPicPr>
            <p:cNvPr id="10" name="9 Imagen"/>
            <p:cNvPicPr/>
            <p:nvPr/>
          </p:nvPicPr>
          <p:blipFill>
            <a:blip r:embed="rId3" cstate="print"/>
            <a:srcRect/>
            <a:stretch>
              <a:fillRect/>
            </a:stretch>
          </p:blipFill>
          <p:spPr bwMode="auto">
            <a:xfrm>
              <a:off x="4788024" y="4581128"/>
              <a:ext cx="792088" cy="764704"/>
            </a:xfrm>
            <a:prstGeom prst="rect">
              <a:avLst/>
            </a:prstGeom>
            <a:noFill/>
            <a:ln w="9525">
              <a:noFill/>
              <a:miter lim="800000"/>
              <a:headEnd/>
              <a:tailEnd/>
            </a:ln>
          </p:spPr>
        </p:pic>
        <p:pic>
          <p:nvPicPr>
            <p:cNvPr id="11" name="10 Imagen"/>
            <p:cNvPicPr/>
            <p:nvPr/>
          </p:nvPicPr>
          <p:blipFill>
            <a:blip r:embed="rId4" cstate="print"/>
            <a:srcRect/>
            <a:stretch>
              <a:fillRect/>
            </a:stretch>
          </p:blipFill>
          <p:spPr bwMode="auto">
            <a:xfrm>
              <a:off x="5652120" y="4509120"/>
              <a:ext cx="1187624" cy="908720"/>
            </a:xfrm>
            <a:prstGeom prst="rect">
              <a:avLst/>
            </a:prstGeom>
            <a:noFill/>
            <a:ln w="9525">
              <a:noFill/>
              <a:miter lim="800000"/>
              <a:headEnd/>
              <a:tailEnd/>
            </a:ln>
          </p:spPr>
        </p:pic>
        <p:pic>
          <p:nvPicPr>
            <p:cNvPr id="12" name="Picture 2"/>
            <p:cNvPicPr>
              <a:picLocks noChangeAspect="1" noChangeArrowheads="1"/>
            </p:cNvPicPr>
            <p:nvPr/>
          </p:nvPicPr>
          <p:blipFill>
            <a:blip r:embed="rId5" cstate="print"/>
            <a:srcRect/>
            <a:stretch>
              <a:fillRect/>
            </a:stretch>
          </p:blipFill>
          <p:spPr bwMode="auto">
            <a:xfrm>
              <a:off x="6876256" y="4653136"/>
              <a:ext cx="681459" cy="6480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20688"/>
            <a:ext cx="8229600" cy="1143000"/>
          </a:xfrm>
        </p:spPr>
        <p:txBody>
          <a:bodyPr/>
          <a:lstStyle/>
          <a:p>
            <a:r>
              <a:rPr lang="es-MX" sz="1800" cap="all" dirty="0" smtClean="0">
                <a:solidFill>
                  <a:srgbClr val="FF9933"/>
                </a:solidFill>
                <a:latin typeface="Kristen ITC" pitchFamily="66" charset="0"/>
              </a:rPr>
              <a:t>Parte </a:t>
            </a:r>
            <a:r>
              <a:rPr lang="es-MX" sz="1800" cap="all" dirty="0" err="1" smtClean="0">
                <a:solidFill>
                  <a:srgbClr val="FF9933"/>
                </a:solidFill>
                <a:latin typeface="Kristen ITC" pitchFamily="66" charset="0"/>
              </a:rPr>
              <a:t>IIi</a:t>
            </a:r>
            <a:r>
              <a:rPr lang="es-MX" sz="1800" b="1" cap="all" dirty="0" smtClean="0">
                <a:solidFill>
                  <a:srgbClr val="FF9933"/>
                </a:solidFill>
                <a:latin typeface="Kristen ITC" pitchFamily="66" charset="0"/>
              </a:rPr>
              <a:t>:</a:t>
            </a:r>
            <a:r>
              <a:rPr lang="es-MX" b="1" cap="all" dirty="0" smtClean="0">
                <a:solidFill>
                  <a:srgbClr val="FF9933"/>
                </a:solidFill>
                <a:latin typeface="Kristen ITC" pitchFamily="66" charset="0"/>
              </a:rPr>
              <a:t/>
            </a:r>
            <a:br>
              <a:rPr lang="es-MX" b="1" cap="all" dirty="0" smtClean="0">
                <a:solidFill>
                  <a:srgbClr val="FF9933"/>
                </a:solidFill>
                <a:latin typeface="Kristen ITC" pitchFamily="66" charset="0"/>
              </a:rPr>
            </a:br>
            <a:r>
              <a:rPr lang="it-IT" sz="2800" b="1" cap="all" dirty="0" smtClean="0">
                <a:solidFill>
                  <a:srgbClr val="FF9933"/>
                </a:solidFill>
                <a:latin typeface="Kristen ITC" pitchFamily="66" charset="0"/>
              </a:rPr>
              <a:t>ANáLISIS DE TEST DE </a:t>
            </a:r>
            <a:br>
              <a:rPr lang="it-IT" sz="2800" b="1" cap="all" dirty="0" smtClean="0">
                <a:solidFill>
                  <a:srgbClr val="FF9933"/>
                </a:solidFill>
                <a:latin typeface="Kristen ITC" pitchFamily="66" charset="0"/>
              </a:rPr>
            </a:br>
            <a:r>
              <a:rPr lang="it-IT" sz="2800" b="1" cap="all" dirty="0" smtClean="0">
                <a:solidFill>
                  <a:srgbClr val="FF9933"/>
                </a:solidFill>
                <a:latin typeface="Kristen ITC" pitchFamily="66" charset="0"/>
              </a:rPr>
              <a:t>CREATIVIDAD</a:t>
            </a:r>
            <a:endParaRPr lang="it-IT" sz="2800" dirty="0"/>
          </a:p>
        </p:txBody>
      </p:sp>
      <p:sp>
        <p:nvSpPr>
          <p:cNvPr id="4" name="3 Marcador de pie de página"/>
          <p:cNvSpPr>
            <a:spLocks noGrp="1"/>
          </p:cNvSpPr>
          <p:nvPr>
            <p:ph type="ftr" sz="quarter" idx="11"/>
          </p:nvPr>
        </p:nvSpPr>
        <p:spPr>
          <a:xfrm>
            <a:off x="2555776" y="6245225"/>
            <a:ext cx="3464024"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1043608" y="2492896"/>
            <a:ext cx="2517043" cy="1898449"/>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a:stretch>
            <a:fillRect/>
          </a:stretch>
        </p:blipFill>
        <p:spPr bwMode="auto">
          <a:xfrm>
            <a:off x="4067944" y="4149080"/>
            <a:ext cx="2177895" cy="1632595"/>
          </a:xfrm>
          <a:prstGeom prst="rect">
            <a:avLst/>
          </a:prstGeom>
          <a:noFill/>
          <a:ln w="9525">
            <a:noFill/>
            <a:miter lim="800000"/>
            <a:headEnd/>
            <a:tailEnd/>
          </a:ln>
        </p:spPr>
      </p:pic>
      <p:sp>
        <p:nvSpPr>
          <p:cNvPr id="7" name="6 CuadroTexto"/>
          <p:cNvSpPr txBox="1"/>
          <p:nvPr/>
        </p:nvSpPr>
        <p:spPr>
          <a:xfrm>
            <a:off x="971600" y="4653136"/>
            <a:ext cx="2592288" cy="400110"/>
          </a:xfrm>
          <a:prstGeom prst="rect">
            <a:avLst/>
          </a:prstGeom>
          <a:noFill/>
        </p:spPr>
        <p:txBody>
          <a:bodyPr wrap="square" rtlCol="0">
            <a:spAutoFit/>
          </a:bodyPr>
          <a:lstStyle/>
          <a:p>
            <a:r>
              <a:rPr lang="es-MX" sz="2000" dirty="0" smtClean="0">
                <a:solidFill>
                  <a:srgbClr val="FF9933"/>
                </a:solidFill>
                <a:latin typeface="Kristen ITC" pitchFamily="66" charset="0"/>
              </a:rPr>
              <a:t>Karla Carrillo </a:t>
            </a:r>
            <a:r>
              <a:rPr lang="es-MX" sz="2000" dirty="0" err="1" smtClean="0">
                <a:solidFill>
                  <a:srgbClr val="FF9933"/>
                </a:solidFill>
                <a:latin typeface="Kristen ITC" pitchFamily="66" charset="0"/>
              </a:rPr>
              <a:t>Skok</a:t>
            </a:r>
            <a:endParaRPr lang="es-ES" sz="2000" dirty="0">
              <a:solidFill>
                <a:srgbClr val="FF9933"/>
              </a:solidFill>
              <a:latin typeface="Kristen ITC" pitchFamily="66" charset="0"/>
            </a:endParaRPr>
          </a:p>
        </p:txBody>
      </p:sp>
      <p:sp>
        <p:nvSpPr>
          <p:cNvPr id="8" name="7 Rectángulo"/>
          <p:cNvSpPr/>
          <p:nvPr/>
        </p:nvSpPr>
        <p:spPr>
          <a:xfrm>
            <a:off x="3851920" y="2204864"/>
            <a:ext cx="4572000" cy="1384995"/>
          </a:xfrm>
          <a:prstGeom prst="rect">
            <a:avLst/>
          </a:prstGeom>
        </p:spPr>
        <p:txBody>
          <a:bodyPr>
            <a:spAutoFit/>
          </a:bodyPr>
          <a:lstStyle/>
          <a:p>
            <a:r>
              <a:rPr lang="es-MX" sz="1200" dirty="0" smtClean="0">
                <a:solidFill>
                  <a:schemeClr val="tx2"/>
                </a:solidFill>
                <a:latin typeface="Kristen ITC" pitchFamily="66" charset="0"/>
              </a:rPr>
              <a:t>Estilo práctico. </a:t>
            </a:r>
          </a:p>
          <a:p>
            <a:endParaRPr lang="es-MX" sz="1200" dirty="0" smtClean="0">
              <a:solidFill>
                <a:schemeClr val="tx2"/>
              </a:solidFill>
              <a:latin typeface="Kristen ITC" pitchFamily="66" charset="0"/>
            </a:endParaRPr>
          </a:p>
          <a:p>
            <a:r>
              <a:rPr lang="es-MX" sz="1200" dirty="0" smtClean="0">
                <a:solidFill>
                  <a:schemeClr val="tx2"/>
                </a:solidFill>
                <a:latin typeface="Kristen ITC" pitchFamily="66" charset="0"/>
              </a:rPr>
              <a:t>Es importante familiarizarse con los demás estilos para poder desarrollar más procesos de conocimiento independientemente que el estilo practico sea el que domine tratar de aprender o dominar otros estilo y llegar a un mejor desarrollo.</a:t>
            </a:r>
            <a:endParaRPr lang="es-ES" sz="1200" dirty="0">
              <a:solidFill>
                <a:schemeClr val="tx2"/>
              </a:solidFill>
              <a:latin typeface="Kristen ITC" pitchFamily="66" charset="0"/>
            </a:endParaRPr>
          </a:p>
        </p:txBody>
      </p:sp>
      <p:pic>
        <p:nvPicPr>
          <p:cNvPr id="11267" name="Picture 3"/>
          <p:cNvPicPr>
            <a:picLocks noChangeAspect="1" noChangeArrowheads="1"/>
          </p:cNvPicPr>
          <p:nvPr/>
        </p:nvPicPr>
        <p:blipFill>
          <a:blip r:embed="rId4" cstate="print"/>
          <a:srcRect/>
          <a:stretch>
            <a:fillRect/>
          </a:stretch>
        </p:blipFill>
        <p:spPr bwMode="auto">
          <a:xfrm>
            <a:off x="6588224" y="3645024"/>
            <a:ext cx="1657654" cy="2186312"/>
          </a:xfrm>
          <a:prstGeom prst="rect">
            <a:avLst/>
          </a:prstGeom>
          <a:noFill/>
          <a:ln w="9525">
            <a:noFill/>
            <a:miter lim="800000"/>
            <a:headEnd/>
            <a:tailEnd/>
          </a:ln>
        </p:spPr>
      </p:pic>
      <p:grpSp>
        <p:nvGrpSpPr>
          <p:cNvPr id="9" name="8 Grupo"/>
          <p:cNvGrpSpPr/>
          <p:nvPr/>
        </p:nvGrpSpPr>
        <p:grpSpPr>
          <a:xfrm>
            <a:off x="6516216" y="6237312"/>
            <a:ext cx="2481659" cy="620688"/>
            <a:chOff x="4788024" y="4509120"/>
            <a:chExt cx="2769691" cy="908720"/>
          </a:xfrm>
        </p:grpSpPr>
        <p:pic>
          <p:nvPicPr>
            <p:cNvPr id="10" name="9 Imagen"/>
            <p:cNvPicPr/>
            <p:nvPr/>
          </p:nvPicPr>
          <p:blipFill>
            <a:blip r:embed="rId5" cstate="print"/>
            <a:srcRect/>
            <a:stretch>
              <a:fillRect/>
            </a:stretch>
          </p:blipFill>
          <p:spPr bwMode="auto">
            <a:xfrm>
              <a:off x="4788024" y="4581128"/>
              <a:ext cx="792088" cy="764704"/>
            </a:xfrm>
            <a:prstGeom prst="rect">
              <a:avLst/>
            </a:prstGeom>
            <a:noFill/>
            <a:ln w="9525">
              <a:noFill/>
              <a:miter lim="800000"/>
              <a:headEnd/>
              <a:tailEnd/>
            </a:ln>
          </p:spPr>
        </p:pic>
        <p:pic>
          <p:nvPicPr>
            <p:cNvPr id="11" name="10 Imagen"/>
            <p:cNvPicPr/>
            <p:nvPr/>
          </p:nvPicPr>
          <p:blipFill>
            <a:blip r:embed="rId6" cstate="print"/>
            <a:srcRect/>
            <a:stretch>
              <a:fillRect/>
            </a:stretch>
          </p:blipFill>
          <p:spPr bwMode="auto">
            <a:xfrm>
              <a:off x="5652120" y="4509120"/>
              <a:ext cx="1187624" cy="908720"/>
            </a:xfrm>
            <a:prstGeom prst="rect">
              <a:avLst/>
            </a:prstGeom>
            <a:noFill/>
            <a:ln w="9525">
              <a:noFill/>
              <a:miter lim="800000"/>
              <a:headEnd/>
              <a:tailEnd/>
            </a:ln>
          </p:spPr>
        </p:pic>
        <p:pic>
          <p:nvPicPr>
            <p:cNvPr id="12" name="Picture 2"/>
            <p:cNvPicPr>
              <a:picLocks noChangeAspect="1" noChangeArrowheads="1"/>
            </p:cNvPicPr>
            <p:nvPr/>
          </p:nvPicPr>
          <p:blipFill>
            <a:blip r:embed="rId7" cstate="print"/>
            <a:srcRect/>
            <a:stretch>
              <a:fillRect/>
            </a:stretch>
          </p:blipFill>
          <p:spPr bwMode="auto">
            <a:xfrm>
              <a:off x="6876256" y="4653136"/>
              <a:ext cx="681459" cy="6480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620688"/>
            <a:ext cx="8229600" cy="1143000"/>
          </a:xfrm>
        </p:spPr>
        <p:txBody>
          <a:bodyPr/>
          <a:lstStyle/>
          <a:p>
            <a:r>
              <a:rPr lang="es-MX" sz="1800" cap="all" dirty="0" smtClean="0">
                <a:solidFill>
                  <a:srgbClr val="FF9933"/>
                </a:solidFill>
                <a:latin typeface="Kristen ITC" pitchFamily="66" charset="0"/>
              </a:rPr>
              <a:t>Parte </a:t>
            </a:r>
            <a:r>
              <a:rPr lang="es-MX" sz="1800" cap="all" dirty="0" err="1" smtClean="0">
                <a:solidFill>
                  <a:srgbClr val="FF9933"/>
                </a:solidFill>
                <a:latin typeface="Kristen ITC" pitchFamily="66" charset="0"/>
              </a:rPr>
              <a:t>IIi</a:t>
            </a:r>
            <a:r>
              <a:rPr lang="es-MX" sz="1800" b="1" cap="all" dirty="0" smtClean="0">
                <a:solidFill>
                  <a:srgbClr val="FF9933"/>
                </a:solidFill>
                <a:latin typeface="Kristen ITC" pitchFamily="66" charset="0"/>
              </a:rPr>
              <a:t>:</a:t>
            </a:r>
            <a:r>
              <a:rPr lang="es-MX" b="1" cap="all" dirty="0" smtClean="0">
                <a:solidFill>
                  <a:srgbClr val="FF9933"/>
                </a:solidFill>
                <a:latin typeface="Kristen ITC" pitchFamily="66" charset="0"/>
              </a:rPr>
              <a:t/>
            </a:r>
            <a:br>
              <a:rPr lang="es-MX" b="1" cap="all" dirty="0" smtClean="0">
                <a:solidFill>
                  <a:srgbClr val="FF9933"/>
                </a:solidFill>
                <a:latin typeface="Kristen ITC" pitchFamily="66" charset="0"/>
              </a:rPr>
            </a:br>
            <a:r>
              <a:rPr lang="it-IT" sz="2800" b="1" cap="all" dirty="0" smtClean="0">
                <a:solidFill>
                  <a:srgbClr val="FF9933"/>
                </a:solidFill>
                <a:latin typeface="Kristen ITC" pitchFamily="66" charset="0"/>
              </a:rPr>
              <a:t>ANáLISIS DE TEST DE </a:t>
            </a:r>
            <a:br>
              <a:rPr lang="it-IT" sz="2800" b="1" cap="all" dirty="0" smtClean="0">
                <a:solidFill>
                  <a:srgbClr val="FF9933"/>
                </a:solidFill>
                <a:latin typeface="Kristen ITC" pitchFamily="66" charset="0"/>
              </a:rPr>
            </a:br>
            <a:r>
              <a:rPr lang="it-IT" sz="2800" b="1" cap="all" dirty="0" smtClean="0">
                <a:solidFill>
                  <a:srgbClr val="FF9933"/>
                </a:solidFill>
                <a:latin typeface="Kristen ITC" pitchFamily="66" charset="0"/>
              </a:rPr>
              <a:t>CREATIVIDAD</a:t>
            </a:r>
            <a:endParaRPr lang="it-IT" sz="2800" dirty="0"/>
          </a:p>
        </p:txBody>
      </p:sp>
      <p:sp>
        <p:nvSpPr>
          <p:cNvPr id="4" name="3 Marcador de pie de página"/>
          <p:cNvSpPr>
            <a:spLocks noGrp="1"/>
          </p:cNvSpPr>
          <p:nvPr>
            <p:ph type="ftr" sz="quarter" idx="11"/>
          </p:nvPr>
        </p:nvSpPr>
        <p:spPr>
          <a:xfrm>
            <a:off x="2555776" y="6245225"/>
            <a:ext cx="3464024"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sp>
        <p:nvSpPr>
          <p:cNvPr id="7" name="6 CuadroTexto"/>
          <p:cNvSpPr txBox="1"/>
          <p:nvPr/>
        </p:nvSpPr>
        <p:spPr>
          <a:xfrm>
            <a:off x="971600" y="5301208"/>
            <a:ext cx="2592288" cy="584775"/>
          </a:xfrm>
          <a:prstGeom prst="rect">
            <a:avLst/>
          </a:prstGeom>
          <a:noFill/>
        </p:spPr>
        <p:txBody>
          <a:bodyPr wrap="square" rtlCol="0">
            <a:spAutoFit/>
          </a:bodyPr>
          <a:lstStyle/>
          <a:p>
            <a:pPr algn="ctr"/>
            <a:r>
              <a:rPr lang="es-MX" sz="1600" dirty="0" smtClean="0">
                <a:solidFill>
                  <a:srgbClr val="FF9933"/>
                </a:solidFill>
                <a:latin typeface="Kristen ITC" pitchFamily="66" charset="0"/>
              </a:rPr>
              <a:t>Beatriz Elizondo González</a:t>
            </a:r>
            <a:endParaRPr lang="es-ES" sz="1600" dirty="0">
              <a:solidFill>
                <a:srgbClr val="FF9933"/>
              </a:solidFill>
              <a:latin typeface="Kristen ITC" pitchFamily="66" charset="0"/>
            </a:endParaRPr>
          </a:p>
        </p:txBody>
      </p:sp>
      <p:sp>
        <p:nvSpPr>
          <p:cNvPr id="8" name="7 Rectángulo"/>
          <p:cNvSpPr/>
          <p:nvPr/>
        </p:nvSpPr>
        <p:spPr>
          <a:xfrm>
            <a:off x="611560" y="1988840"/>
            <a:ext cx="7920880" cy="2308324"/>
          </a:xfrm>
          <a:prstGeom prst="rect">
            <a:avLst/>
          </a:prstGeom>
        </p:spPr>
        <p:txBody>
          <a:bodyPr wrap="square">
            <a:spAutoFit/>
          </a:bodyPr>
          <a:lstStyle/>
          <a:p>
            <a:r>
              <a:rPr lang="es-MX" sz="1200" b="1" dirty="0" err="1" smtClean="0">
                <a:solidFill>
                  <a:schemeClr val="tx2"/>
                </a:solidFill>
              </a:rPr>
              <a:t>Zwt</a:t>
            </a:r>
            <a:r>
              <a:rPr lang="es-ES" sz="1200" dirty="0" smtClean="0">
                <a:solidFill>
                  <a:schemeClr val="tx2"/>
                </a:solidFill>
              </a:rPr>
              <a:t>- </a:t>
            </a:r>
            <a:r>
              <a:rPr lang="es-MX" sz="1200" dirty="0" smtClean="0">
                <a:solidFill>
                  <a:schemeClr val="tx2"/>
                </a:solidFill>
              </a:rPr>
              <a:t>dibujos fueron objetos concretos, que demuestran una realidad, algo ya conocido, no una nueva situación o toda una experiencia. </a:t>
            </a:r>
          </a:p>
          <a:p>
            <a:endParaRPr lang="es-ES" sz="1200" dirty="0" smtClean="0">
              <a:solidFill>
                <a:schemeClr val="tx2"/>
              </a:solidFill>
            </a:endParaRPr>
          </a:p>
          <a:p>
            <a:r>
              <a:rPr lang="es-MX" sz="1200" b="1" dirty="0" smtClean="0">
                <a:solidFill>
                  <a:schemeClr val="tx2"/>
                </a:solidFill>
              </a:rPr>
              <a:t>Figuras escondidas- </a:t>
            </a:r>
            <a:r>
              <a:rPr lang="es-MX" sz="1200" dirty="0" smtClean="0">
                <a:solidFill>
                  <a:schemeClr val="tx2"/>
                </a:solidFill>
              </a:rPr>
              <a:t>Este ejercicio fue realizado con dificultad </a:t>
            </a:r>
          </a:p>
          <a:p>
            <a:r>
              <a:rPr lang="es-MX" sz="1200" dirty="0" smtClean="0">
                <a:solidFill>
                  <a:schemeClr val="tx2"/>
                </a:solidFill>
              </a:rPr>
              <a:t>lo más fácil y rápido para reconocer por mí, fueron las figuras más claras, las que reflejaban de manera directa un objeto concreto de mi realidad. </a:t>
            </a:r>
          </a:p>
          <a:p>
            <a:endParaRPr lang="es-ES" sz="1200" dirty="0" smtClean="0">
              <a:solidFill>
                <a:schemeClr val="tx2"/>
              </a:solidFill>
            </a:endParaRPr>
          </a:p>
          <a:p>
            <a:r>
              <a:rPr lang="es-MX" sz="1200" b="1" dirty="0" smtClean="0">
                <a:solidFill>
                  <a:schemeClr val="tx2"/>
                </a:solidFill>
              </a:rPr>
              <a:t>Figuras a completar</a:t>
            </a:r>
            <a:r>
              <a:rPr lang="es-ES" sz="1200" dirty="0" smtClean="0">
                <a:solidFill>
                  <a:schemeClr val="tx2"/>
                </a:solidFill>
              </a:rPr>
              <a:t>- </a:t>
            </a:r>
            <a:r>
              <a:rPr lang="es-MX" sz="1200" dirty="0" smtClean="0">
                <a:solidFill>
                  <a:schemeClr val="tx2"/>
                </a:solidFill>
              </a:rPr>
              <a:t>Con este ejercicio pude darme cuenta que en efecto mi lógica volvió a aplicar, ya que lo que logre dibujar fueron nuevamente figuras concretas, objetos conocidos y familiares para mi entorno, no soy capaz de crear nuevas situaciones en donde se involucren diferentes variables que recrean algún tipo de situación o experiencia más allá de la realidad. </a:t>
            </a:r>
            <a:endParaRPr lang="es-ES" sz="1200" dirty="0" smtClean="0">
              <a:solidFill>
                <a:schemeClr val="tx2"/>
              </a:solidFill>
            </a:endParaRPr>
          </a:p>
          <a:p>
            <a:endParaRPr lang="es-ES" sz="1200" dirty="0">
              <a:latin typeface="+mn-lt"/>
            </a:endParaRPr>
          </a:p>
        </p:txBody>
      </p:sp>
      <p:grpSp>
        <p:nvGrpSpPr>
          <p:cNvPr id="13" name="12 Grupo"/>
          <p:cNvGrpSpPr/>
          <p:nvPr/>
        </p:nvGrpSpPr>
        <p:grpSpPr>
          <a:xfrm>
            <a:off x="3851920" y="3933056"/>
            <a:ext cx="4243988" cy="1865387"/>
            <a:chOff x="3275856" y="3501008"/>
            <a:chExt cx="5252100" cy="2369443"/>
          </a:xfrm>
        </p:grpSpPr>
        <p:pic>
          <p:nvPicPr>
            <p:cNvPr id="10" name="Picture 4"/>
            <p:cNvPicPr>
              <a:picLocks noChangeAspect="1" noChangeArrowheads="1"/>
            </p:cNvPicPr>
            <p:nvPr/>
          </p:nvPicPr>
          <p:blipFill>
            <a:blip r:embed="rId2" cstate="print"/>
            <a:srcRect/>
            <a:stretch>
              <a:fillRect/>
            </a:stretch>
          </p:blipFill>
          <p:spPr bwMode="auto">
            <a:xfrm>
              <a:off x="3275856" y="3573016"/>
              <a:ext cx="1753956" cy="2297435"/>
            </a:xfrm>
            <a:prstGeom prst="rect">
              <a:avLst/>
            </a:prstGeom>
            <a:noFill/>
            <a:ln w="9525">
              <a:noFill/>
              <a:miter lim="800000"/>
              <a:headEnd/>
              <a:tailEnd/>
            </a:ln>
          </p:spPr>
        </p:pic>
        <p:pic>
          <p:nvPicPr>
            <p:cNvPr id="13314" name="Picture 2"/>
            <p:cNvPicPr>
              <a:picLocks noChangeAspect="1" noChangeArrowheads="1"/>
            </p:cNvPicPr>
            <p:nvPr/>
          </p:nvPicPr>
          <p:blipFill>
            <a:blip r:embed="rId3" cstate="print"/>
            <a:srcRect/>
            <a:stretch>
              <a:fillRect/>
            </a:stretch>
          </p:blipFill>
          <p:spPr bwMode="auto">
            <a:xfrm>
              <a:off x="5076056" y="3573016"/>
              <a:ext cx="1659372" cy="2196083"/>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6804248" y="3501008"/>
              <a:ext cx="1723708" cy="2272854"/>
            </a:xfrm>
            <a:prstGeom prst="rect">
              <a:avLst/>
            </a:prstGeom>
            <a:noFill/>
            <a:ln w="9525">
              <a:noFill/>
              <a:miter lim="800000"/>
              <a:headEnd/>
              <a:tailEnd/>
            </a:ln>
          </p:spPr>
        </p:pic>
      </p:grpSp>
      <p:grpSp>
        <p:nvGrpSpPr>
          <p:cNvPr id="11" name="10 Grupo"/>
          <p:cNvGrpSpPr/>
          <p:nvPr/>
        </p:nvGrpSpPr>
        <p:grpSpPr>
          <a:xfrm>
            <a:off x="6516216" y="6237312"/>
            <a:ext cx="2481659" cy="620688"/>
            <a:chOff x="4788024" y="4509120"/>
            <a:chExt cx="2769691" cy="908720"/>
          </a:xfrm>
        </p:grpSpPr>
        <p:pic>
          <p:nvPicPr>
            <p:cNvPr id="12" name="11 Imagen"/>
            <p:cNvPicPr/>
            <p:nvPr/>
          </p:nvPicPr>
          <p:blipFill>
            <a:blip r:embed="rId5" cstate="print"/>
            <a:srcRect/>
            <a:stretch>
              <a:fillRect/>
            </a:stretch>
          </p:blipFill>
          <p:spPr bwMode="auto">
            <a:xfrm>
              <a:off x="4788024" y="4581128"/>
              <a:ext cx="792088" cy="764704"/>
            </a:xfrm>
            <a:prstGeom prst="rect">
              <a:avLst/>
            </a:prstGeom>
            <a:noFill/>
            <a:ln w="9525">
              <a:noFill/>
              <a:miter lim="800000"/>
              <a:headEnd/>
              <a:tailEnd/>
            </a:ln>
          </p:spPr>
        </p:pic>
        <p:pic>
          <p:nvPicPr>
            <p:cNvPr id="14" name="13 Imagen"/>
            <p:cNvPicPr/>
            <p:nvPr/>
          </p:nvPicPr>
          <p:blipFill>
            <a:blip r:embed="rId6" cstate="print"/>
            <a:srcRect/>
            <a:stretch>
              <a:fillRect/>
            </a:stretch>
          </p:blipFill>
          <p:spPr bwMode="auto">
            <a:xfrm>
              <a:off x="5652120" y="4509120"/>
              <a:ext cx="1187624" cy="908720"/>
            </a:xfrm>
            <a:prstGeom prst="rect">
              <a:avLst/>
            </a:prstGeom>
            <a:noFill/>
            <a:ln w="9525">
              <a:noFill/>
              <a:miter lim="800000"/>
              <a:headEnd/>
              <a:tailEnd/>
            </a:ln>
          </p:spPr>
        </p:pic>
        <p:pic>
          <p:nvPicPr>
            <p:cNvPr id="15" name="Picture 2"/>
            <p:cNvPicPr>
              <a:picLocks noChangeAspect="1" noChangeArrowheads="1"/>
            </p:cNvPicPr>
            <p:nvPr/>
          </p:nvPicPr>
          <p:blipFill>
            <a:blip r:embed="rId7" cstate="print"/>
            <a:srcRect/>
            <a:stretch>
              <a:fillRect/>
            </a:stretch>
          </p:blipFill>
          <p:spPr bwMode="auto">
            <a:xfrm>
              <a:off x="6876256" y="4653136"/>
              <a:ext cx="681459" cy="648072"/>
            </a:xfrm>
            <a:prstGeom prst="rect">
              <a:avLst/>
            </a:prstGeom>
            <a:noFill/>
            <a:ln w="9525">
              <a:noFill/>
              <a:miter lim="800000"/>
              <a:headEnd/>
              <a:tailEnd/>
            </a:ln>
          </p:spPr>
        </p:pic>
      </p:grpSp>
      <p:pic>
        <p:nvPicPr>
          <p:cNvPr id="8193" name="Picture 1"/>
          <p:cNvPicPr>
            <a:picLocks noChangeAspect="1" noChangeArrowheads="1"/>
          </p:cNvPicPr>
          <p:nvPr/>
        </p:nvPicPr>
        <p:blipFill>
          <a:blip r:embed="rId8" cstate="print"/>
          <a:srcRect/>
          <a:stretch>
            <a:fillRect/>
          </a:stretch>
        </p:blipFill>
        <p:spPr bwMode="auto">
          <a:xfrm>
            <a:off x="1763688" y="3933056"/>
            <a:ext cx="1048077" cy="13832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20688"/>
            <a:ext cx="8229600" cy="1143000"/>
          </a:xfrm>
        </p:spPr>
        <p:txBody>
          <a:bodyPr/>
          <a:lstStyle/>
          <a:p>
            <a:r>
              <a:rPr lang="es-MX" sz="1800" cap="all" dirty="0" smtClean="0">
                <a:solidFill>
                  <a:srgbClr val="FF9933"/>
                </a:solidFill>
                <a:latin typeface="Kristen ITC" pitchFamily="66" charset="0"/>
              </a:rPr>
              <a:t>Parte </a:t>
            </a:r>
            <a:r>
              <a:rPr lang="es-MX" sz="1800" cap="all" dirty="0" err="1" smtClean="0">
                <a:solidFill>
                  <a:srgbClr val="FF9933"/>
                </a:solidFill>
                <a:latin typeface="Kristen ITC" pitchFamily="66" charset="0"/>
              </a:rPr>
              <a:t>IIi</a:t>
            </a:r>
            <a:r>
              <a:rPr lang="es-MX" sz="1800" b="1" cap="all" dirty="0" smtClean="0">
                <a:solidFill>
                  <a:srgbClr val="FF9933"/>
                </a:solidFill>
                <a:latin typeface="Kristen ITC" pitchFamily="66" charset="0"/>
              </a:rPr>
              <a:t>:</a:t>
            </a:r>
            <a:r>
              <a:rPr lang="es-MX" b="1" cap="all" dirty="0" smtClean="0">
                <a:solidFill>
                  <a:srgbClr val="FF9933"/>
                </a:solidFill>
                <a:latin typeface="Kristen ITC" pitchFamily="66" charset="0"/>
              </a:rPr>
              <a:t/>
            </a:r>
            <a:br>
              <a:rPr lang="es-MX" b="1" cap="all" dirty="0" smtClean="0">
                <a:solidFill>
                  <a:srgbClr val="FF9933"/>
                </a:solidFill>
                <a:latin typeface="Kristen ITC" pitchFamily="66" charset="0"/>
              </a:rPr>
            </a:br>
            <a:r>
              <a:rPr lang="it-IT" sz="2800" b="1" cap="all" dirty="0" smtClean="0">
                <a:solidFill>
                  <a:srgbClr val="FF9933"/>
                </a:solidFill>
                <a:latin typeface="Kristen ITC" pitchFamily="66" charset="0"/>
              </a:rPr>
              <a:t>ANáLISIS DE TEST DE </a:t>
            </a:r>
            <a:br>
              <a:rPr lang="it-IT" sz="2800" b="1" cap="all" dirty="0" smtClean="0">
                <a:solidFill>
                  <a:srgbClr val="FF9933"/>
                </a:solidFill>
                <a:latin typeface="Kristen ITC" pitchFamily="66" charset="0"/>
              </a:rPr>
            </a:br>
            <a:r>
              <a:rPr lang="it-IT" sz="2800" b="1" cap="all" dirty="0" smtClean="0">
                <a:solidFill>
                  <a:srgbClr val="FF9933"/>
                </a:solidFill>
                <a:latin typeface="Kristen ITC" pitchFamily="66" charset="0"/>
              </a:rPr>
              <a:t>CREATIVIDAD</a:t>
            </a:r>
            <a:endParaRPr lang="it-IT" sz="2800" dirty="0"/>
          </a:p>
        </p:txBody>
      </p:sp>
      <p:sp>
        <p:nvSpPr>
          <p:cNvPr id="4" name="3 Marcador de pie de página"/>
          <p:cNvSpPr>
            <a:spLocks noGrp="1"/>
          </p:cNvSpPr>
          <p:nvPr>
            <p:ph type="ftr" sz="quarter" idx="11"/>
          </p:nvPr>
        </p:nvSpPr>
        <p:spPr>
          <a:xfrm>
            <a:off x="2555776" y="6245225"/>
            <a:ext cx="3464024"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sp>
        <p:nvSpPr>
          <p:cNvPr id="7" name="6 CuadroTexto"/>
          <p:cNvSpPr txBox="1"/>
          <p:nvPr/>
        </p:nvSpPr>
        <p:spPr>
          <a:xfrm>
            <a:off x="971600" y="4653136"/>
            <a:ext cx="2592288" cy="707886"/>
          </a:xfrm>
          <a:prstGeom prst="rect">
            <a:avLst/>
          </a:prstGeom>
          <a:noFill/>
        </p:spPr>
        <p:txBody>
          <a:bodyPr wrap="square" rtlCol="0">
            <a:spAutoFit/>
          </a:bodyPr>
          <a:lstStyle/>
          <a:p>
            <a:pPr algn="ctr"/>
            <a:r>
              <a:rPr lang="es-MX" sz="2000" dirty="0" smtClean="0">
                <a:solidFill>
                  <a:srgbClr val="FF9933"/>
                </a:solidFill>
                <a:latin typeface="Kristen ITC" pitchFamily="66" charset="0"/>
              </a:rPr>
              <a:t>Aurora Josefina Frías Espinoza</a:t>
            </a:r>
            <a:endParaRPr lang="es-ES" sz="2000" dirty="0">
              <a:solidFill>
                <a:srgbClr val="FF9933"/>
              </a:solidFill>
              <a:latin typeface="Kristen ITC" pitchFamily="66" charset="0"/>
            </a:endParaRPr>
          </a:p>
        </p:txBody>
      </p:sp>
      <p:sp>
        <p:nvSpPr>
          <p:cNvPr id="8" name="7 Rectángulo"/>
          <p:cNvSpPr/>
          <p:nvPr/>
        </p:nvSpPr>
        <p:spPr>
          <a:xfrm>
            <a:off x="3131840" y="1988840"/>
            <a:ext cx="5616624" cy="2308324"/>
          </a:xfrm>
          <a:prstGeom prst="rect">
            <a:avLst/>
          </a:prstGeom>
        </p:spPr>
        <p:txBody>
          <a:bodyPr wrap="square">
            <a:spAutoFit/>
          </a:bodyPr>
          <a:lstStyle/>
          <a:p>
            <a:r>
              <a:rPr lang="es-MX" sz="1200" dirty="0" smtClean="0">
                <a:solidFill>
                  <a:schemeClr val="tx2"/>
                </a:solidFill>
                <a:latin typeface="Kristen ITC" pitchFamily="66" charset="0"/>
              </a:rPr>
              <a:t>Estilo práctico.</a:t>
            </a:r>
          </a:p>
          <a:p>
            <a:endParaRPr lang="es-MX" sz="1200" dirty="0" smtClean="0">
              <a:solidFill>
                <a:schemeClr val="tx2"/>
              </a:solidFill>
              <a:latin typeface="Kristen ITC" pitchFamily="66" charset="0"/>
            </a:endParaRPr>
          </a:p>
          <a:p>
            <a:r>
              <a:rPr lang="es-MX" sz="1200" dirty="0" smtClean="0">
                <a:solidFill>
                  <a:schemeClr val="tx2"/>
                </a:solidFill>
                <a:latin typeface="Kristen ITC" pitchFamily="66" charset="0"/>
              </a:rPr>
              <a:t>En el primer ejercicio los dibujos se puede observar que están hechos la mayoría en base a un objeto por ejemplo, una paleta de limón, </a:t>
            </a:r>
          </a:p>
          <a:p>
            <a:r>
              <a:rPr lang="es-MX" sz="1200" dirty="0" smtClean="0">
                <a:solidFill>
                  <a:schemeClr val="tx2"/>
                </a:solidFill>
                <a:latin typeface="Kristen ITC" pitchFamily="66" charset="0"/>
              </a:rPr>
              <a:t>En el segundo ejercicio  fue realizado con un razonamiento hipotético ya que utilice la Lógica de Imaginación, </a:t>
            </a:r>
          </a:p>
          <a:p>
            <a:endParaRPr lang="es-MX" sz="1200" dirty="0" smtClean="0">
              <a:solidFill>
                <a:schemeClr val="tx2"/>
              </a:solidFill>
              <a:latin typeface="Kristen ITC" pitchFamily="66" charset="0"/>
            </a:endParaRPr>
          </a:p>
          <a:p>
            <a:r>
              <a:rPr lang="es-MX" sz="1200" dirty="0" smtClean="0">
                <a:solidFill>
                  <a:schemeClr val="tx2"/>
                </a:solidFill>
                <a:latin typeface="Kristen ITC" pitchFamily="66" charset="0"/>
              </a:rPr>
              <a:t>En el tercer ejercicio se podría decir que también se realizó con una Lógica Sensomotora ya que lo realice basándome en objetos concretos, excepto por la playa que dibuje.</a:t>
            </a:r>
            <a:endParaRPr lang="es-ES" sz="1200" dirty="0" smtClean="0">
              <a:solidFill>
                <a:schemeClr val="tx2"/>
              </a:solidFill>
              <a:latin typeface="Kristen ITC" pitchFamily="66" charset="0"/>
            </a:endParaRPr>
          </a:p>
          <a:p>
            <a:endParaRPr lang="es-MX" sz="1200" dirty="0" smtClean="0">
              <a:latin typeface="+mn-lt"/>
            </a:endParaRPr>
          </a:p>
          <a:p>
            <a:endParaRPr lang="es-MX" sz="1200" dirty="0" smtClean="0">
              <a:latin typeface="+mn-lt"/>
            </a:endParaRPr>
          </a:p>
        </p:txBody>
      </p:sp>
      <p:pic>
        <p:nvPicPr>
          <p:cNvPr id="12290" name="Picture 2"/>
          <p:cNvPicPr>
            <a:picLocks noChangeAspect="1" noChangeArrowheads="1"/>
          </p:cNvPicPr>
          <p:nvPr/>
        </p:nvPicPr>
        <p:blipFill>
          <a:blip r:embed="rId2" cstate="print"/>
          <a:srcRect/>
          <a:stretch>
            <a:fillRect/>
          </a:stretch>
        </p:blipFill>
        <p:spPr bwMode="auto">
          <a:xfrm>
            <a:off x="4067944" y="4149080"/>
            <a:ext cx="1220738" cy="1630259"/>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5436096" y="4149080"/>
            <a:ext cx="1247341" cy="1604486"/>
          </a:xfrm>
          <a:prstGeom prst="rect">
            <a:avLst/>
          </a:prstGeom>
          <a:noFill/>
          <a:ln w="9525">
            <a:noFill/>
            <a:miter lim="800000"/>
            <a:headEnd/>
            <a:tailEnd/>
          </a:ln>
        </p:spPr>
      </p:pic>
      <p:pic>
        <p:nvPicPr>
          <p:cNvPr id="12293" name="Picture 5"/>
          <p:cNvPicPr>
            <a:picLocks noChangeAspect="1" noChangeArrowheads="1"/>
          </p:cNvPicPr>
          <p:nvPr/>
        </p:nvPicPr>
        <p:blipFill>
          <a:blip r:embed="rId4" cstate="print"/>
          <a:srcRect/>
          <a:stretch>
            <a:fillRect/>
          </a:stretch>
        </p:blipFill>
        <p:spPr bwMode="auto">
          <a:xfrm>
            <a:off x="6985670" y="4149080"/>
            <a:ext cx="1263057" cy="1662509"/>
          </a:xfrm>
          <a:prstGeom prst="rect">
            <a:avLst/>
          </a:prstGeom>
          <a:noFill/>
          <a:ln w="9525">
            <a:noFill/>
            <a:miter lim="800000"/>
            <a:headEnd/>
            <a:tailEnd/>
          </a:ln>
        </p:spPr>
      </p:pic>
      <p:grpSp>
        <p:nvGrpSpPr>
          <p:cNvPr id="9" name="8 Grupo"/>
          <p:cNvGrpSpPr/>
          <p:nvPr/>
        </p:nvGrpSpPr>
        <p:grpSpPr>
          <a:xfrm>
            <a:off x="6516216" y="6237312"/>
            <a:ext cx="2481659" cy="620688"/>
            <a:chOff x="4788024" y="4509120"/>
            <a:chExt cx="2769691" cy="908720"/>
          </a:xfrm>
        </p:grpSpPr>
        <p:pic>
          <p:nvPicPr>
            <p:cNvPr id="10" name="9 Imagen"/>
            <p:cNvPicPr/>
            <p:nvPr/>
          </p:nvPicPr>
          <p:blipFill>
            <a:blip r:embed="rId5" cstate="print"/>
            <a:srcRect/>
            <a:stretch>
              <a:fillRect/>
            </a:stretch>
          </p:blipFill>
          <p:spPr bwMode="auto">
            <a:xfrm>
              <a:off x="4788024" y="4581128"/>
              <a:ext cx="792088" cy="764704"/>
            </a:xfrm>
            <a:prstGeom prst="rect">
              <a:avLst/>
            </a:prstGeom>
            <a:noFill/>
            <a:ln w="9525">
              <a:noFill/>
              <a:miter lim="800000"/>
              <a:headEnd/>
              <a:tailEnd/>
            </a:ln>
          </p:spPr>
        </p:pic>
        <p:pic>
          <p:nvPicPr>
            <p:cNvPr id="11" name="10 Imagen"/>
            <p:cNvPicPr/>
            <p:nvPr/>
          </p:nvPicPr>
          <p:blipFill>
            <a:blip r:embed="rId6" cstate="print"/>
            <a:srcRect/>
            <a:stretch>
              <a:fillRect/>
            </a:stretch>
          </p:blipFill>
          <p:spPr bwMode="auto">
            <a:xfrm>
              <a:off x="5652120" y="4509120"/>
              <a:ext cx="1187624" cy="908720"/>
            </a:xfrm>
            <a:prstGeom prst="rect">
              <a:avLst/>
            </a:prstGeom>
            <a:noFill/>
            <a:ln w="9525">
              <a:noFill/>
              <a:miter lim="800000"/>
              <a:headEnd/>
              <a:tailEnd/>
            </a:ln>
          </p:spPr>
        </p:pic>
        <p:pic>
          <p:nvPicPr>
            <p:cNvPr id="12" name="Picture 2"/>
            <p:cNvPicPr>
              <a:picLocks noChangeAspect="1" noChangeArrowheads="1"/>
            </p:cNvPicPr>
            <p:nvPr/>
          </p:nvPicPr>
          <p:blipFill>
            <a:blip r:embed="rId7" cstate="print"/>
            <a:srcRect/>
            <a:stretch>
              <a:fillRect/>
            </a:stretch>
          </p:blipFill>
          <p:spPr bwMode="auto">
            <a:xfrm>
              <a:off x="6876256" y="4653136"/>
              <a:ext cx="681459" cy="648072"/>
            </a:xfrm>
            <a:prstGeom prst="rect">
              <a:avLst/>
            </a:prstGeom>
            <a:noFill/>
            <a:ln w="9525">
              <a:noFill/>
              <a:miter lim="800000"/>
              <a:headEnd/>
              <a:tailEnd/>
            </a:ln>
          </p:spPr>
        </p:pic>
      </p:grpSp>
      <p:pic>
        <p:nvPicPr>
          <p:cNvPr id="13" name="Picture 4" descr="DSC02432.JPG"/>
          <p:cNvPicPr>
            <a:picLocks noChangeAspect="1"/>
          </p:cNvPicPr>
          <p:nvPr/>
        </p:nvPicPr>
        <p:blipFill>
          <a:blip r:embed="rId8" cstate="print"/>
          <a:srcRect/>
          <a:stretch>
            <a:fillRect/>
          </a:stretch>
        </p:blipFill>
        <p:spPr>
          <a:xfrm>
            <a:off x="1259632" y="2348880"/>
            <a:ext cx="1603709" cy="213827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20688"/>
            <a:ext cx="8229600" cy="1143000"/>
          </a:xfrm>
        </p:spPr>
        <p:txBody>
          <a:bodyPr/>
          <a:lstStyle/>
          <a:p>
            <a:r>
              <a:rPr lang="es-MX" sz="1800" cap="all" dirty="0" smtClean="0">
                <a:solidFill>
                  <a:srgbClr val="FF9933"/>
                </a:solidFill>
                <a:latin typeface="Kristen ITC" pitchFamily="66" charset="0"/>
              </a:rPr>
              <a:t>Parte </a:t>
            </a:r>
            <a:r>
              <a:rPr lang="es-MX" sz="1800" cap="all" dirty="0" err="1" smtClean="0">
                <a:solidFill>
                  <a:srgbClr val="FF9933"/>
                </a:solidFill>
                <a:latin typeface="Kristen ITC" pitchFamily="66" charset="0"/>
              </a:rPr>
              <a:t>IIi</a:t>
            </a:r>
            <a:r>
              <a:rPr lang="es-MX" sz="1800" b="1" cap="all" dirty="0" smtClean="0">
                <a:solidFill>
                  <a:srgbClr val="FF9933"/>
                </a:solidFill>
                <a:latin typeface="Kristen ITC" pitchFamily="66" charset="0"/>
              </a:rPr>
              <a:t>:</a:t>
            </a:r>
            <a:r>
              <a:rPr lang="es-MX" b="1" cap="all" dirty="0" smtClean="0">
                <a:solidFill>
                  <a:srgbClr val="FF9933"/>
                </a:solidFill>
                <a:latin typeface="Kristen ITC" pitchFamily="66" charset="0"/>
              </a:rPr>
              <a:t/>
            </a:r>
            <a:br>
              <a:rPr lang="es-MX" b="1" cap="all" dirty="0" smtClean="0">
                <a:solidFill>
                  <a:srgbClr val="FF9933"/>
                </a:solidFill>
                <a:latin typeface="Kristen ITC" pitchFamily="66" charset="0"/>
              </a:rPr>
            </a:br>
            <a:r>
              <a:rPr lang="it-IT" sz="2800" b="1" cap="all" dirty="0" smtClean="0">
                <a:solidFill>
                  <a:srgbClr val="FF9933"/>
                </a:solidFill>
                <a:latin typeface="Kristen ITC" pitchFamily="66" charset="0"/>
              </a:rPr>
              <a:t>ANáLISIS DE TEST DE </a:t>
            </a:r>
            <a:br>
              <a:rPr lang="it-IT" sz="2800" b="1" cap="all" dirty="0" smtClean="0">
                <a:solidFill>
                  <a:srgbClr val="FF9933"/>
                </a:solidFill>
                <a:latin typeface="Kristen ITC" pitchFamily="66" charset="0"/>
              </a:rPr>
            </a:br>
            <a:r>
              <a:rPr lang="it-IT" sz="2800" b="1" cap="all" dirty="0" smtClean="0">
                <a:solidFill>
                  <a:srgbClr val="FF9933"/>
                </a:solidFill>
                <a:latin typeface="Kristen ITC" pitchFamily="66" charset="0"/>
              </a:rPr>
              <a:t>CREATIVIDAD</a:t>
            </a:r>
            <a:endParaRPr lang="it-IT" sz="2800" dirty="0"/>
          </a:p>
        </p:txBody>
      </p:sp>
      <p:sp>
        <p:nvSpPr>
          <p:cNvPr id="4" name="3 Marcador de pie de página"/>
          <p:cNvSpPr>
            <a:spLocks noGrp="1"/>
          </p:cNvSpPr>
          <p:nvPr>
            <p:ph type="ftr" sz="quarter" idx="11"/>
          </p:nvPr>
        </p:nvSpPr>
        <p:spPr>
          <a:xfrm>
            <a:off x="2267744" y="6245225"/>
            <a:ext cx="3752056"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sp>
        <p:nvSpPr>
          <p:cNvPr id="7" name="6 CuadroTexto"/>
          <p:cNvSpPr txBox="1"/>
          <p:nvPr/>
        </p:nvSpPr>
        <p:spPr>
          <a:xfrm>
            <a:off x="971600" y="4653136"/>
            <a:ext cx="2592288" cy="707886"/>
          </a:xfrm>
          <a:prstGeom prst="rect">
            <a:avLst/>
          </a:prstGeom>
          <a:noFill/>
        </p:spPr>
        <p:txBody>
          <a:bodyPr wrap="square" rtlCol="0">
            <a:spAutoFit/>
          </a:bodyPr>
          <a:lstStyle/>
          <a:p>
            <a:pPr algn="ctr"/>
            <a:r>
              <a:rPr lang="es-MX" sz="2000" dirty="0" smtClean="0">
                <a:solidFill>
                  <a:srgbClr val="FF9933"/>
                </a:solidFill>
                <a:latin typeface="Kristen ITC" pitchFamily="66" charset="0"/>
              </a:rPr>
              <a:t>Leobardo Treviño Gómez</a:t>
            </a:r>
            <a:endParaRPr lang="es-ES" sz="2000" dirty="0">
              <a:solidFill>
                <a:srgbClr val="FF9933"/>
              </a:solidFill>
              <a:latin typeface="Kristen ITC" pitchFamily="66" charset="0"/>
            </a:endParaRPr>
          </a:p>
        </p:txBody>
      </p:sp>
      <p:pic>
        <p:nvPicPr>
          <p:cNvPr id="14338" name="Picture 2"/>
          <p:cNvPicPr>
            <a:picLocks noChangeAspect="1" noChangeArrowheads="1"/>
          </p:cNvPicPr>
          <p:nvPr/>
        </p:nvPicPr>
        <p:blipFill>
          <a:blip r:embed="rId2" cstate="print"/>
          <a:srcRect/>
          <a:stretch>
            <a:fillRect/>
          </a:stretch>
        </p:blipFill>
        <p:spPr bwMode="auto">
          <a:xfrm>
            <a:off x="3707904" y="3789040"/>
            <a:ext cx="1542784" cy="2054002"/>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5364088" y="3789040"/>
            <a:ext cx="1523270" cy="2016224"/>
          </a:xfrm>
          <a:prstGeom prst="rect">
            <a:avLst/>
          </a:prstGeom>
          <a:noFill/>
          <a:ln w="9525">
            <a:noFill/>
            <a:miter lim="800000"/>
            <a:headEnd/>
            <a:tailEnd/>
          </a:ln>
        </p:spPr>
      </p:pic>
      <p:pic>
        <p:nvPicPr>
          <p:cNvPr id="14340" name="Picture 4"/>
          <p:cNvPicPr>
            <a:picLocks noChangeAspect="1" noChangeArrowheads="1"/>
          </p:cNvPicPr>
          <p:nvPr/>
        </p:nvPicPr>
        <p:blipFill>
          <a:blip r:embed="rId4" cstate="print"/>
          <a:srcRect/>
          <a:stretch>
            <a:fillRect/>
          </a:stretch>
        </p:blipFill>
        <p:spPr bwMode="auto">
          <a:xfrm>
            <a:off x="6948264" y="3789040"/>
            <a:ext cx="1376005" cy="1913868"/>
          </a:xfrm>
          <a:prstGeom prst="rect">
            <a:avLst/>
          </a:prstGeom>
          <a:noFill/>
          <a:ln w="9525">
            <a:noFill/>
            <a:miter lim="800000"/>
            <a:headEnd/>
            <a:tailEnd/>
          </a:ln>
        </p:spPr>
      </p:pic>
      <p:sp>
        <p:nvSpPr>
          <p:cNvPr id="14341" name="Rectangle 5"/>
          <p:cNvSpPr>
            <a:spLocks noChangeArrowheads="1"/>
          </p:cNvSpPr>
          <p:nvPr/>
        </p:nvSpPr>
        <p:spPr bwMode="auto">
          <a:xfrm>
            <a:off x="2915816" y="2110099"/>
            <a:ext cx="5544616" cy="16158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2"/>
                </a:solidFill>
                <a:effectLst/>
                <a:latin typeface="Calibri" pitchFamily="34" charset="0"/>
                <a:ea typeface="Calibri" pitchFamily="34" charset="0"/>
                <a:cs typeface="Calibri" pitchFamily="34" charset="0"/>
              </a:rPr>
              <a:t>De acuerdo con los resultados expuestos del test de "Sucesión de figuras para completar" contrastándolo con los resultados obtenidos del test de "Creatividad" hay de cierta manera coherencia ya que no se expresó de manera clara los resultados del primer test en el segundo test.</a:t>
            </a:r>
            <a:endParaRPr kumimoji="0" lang="es-ES" sz="1100" b="0" i="0" u="none" strike="noStrike" cap="none" normalizeH="0" baseline="0" dirty="0" smtClean="0">
              <a:ln>
                <a:noFill/>
              </a:ln>
              <a:solidFill>
                <a:schemeClr val="tx2"/>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2"/>
                </a:solidFill>
                <a:effectLst/>
                <a:latin typeface="Calibri" pitchFamily="34" charset="0"/>
                <a:ea typeface="Calibri" pitchFamily="34" charset="0"/>
                <a:cs typeface="Calibri" pitchFamily="34" charset="0"/>
              </a:rPr>
              <a:t>	En el test de "Creatividad" indica con los dibujos un mayor estilo racional del que se expresó en el primer test donde hubo una clara lógica de reflexión con la cual en un caso se expresó por medio del dibujo no un simple dibujo concreto sino se detalló una situación elaborada en la cual hubo un mayor análisis.</a:t>
            </a:r>
            <a:endParaRPr kumimoji="0" lang="es-MX" sz="1100" b="0" i="0" u="none" strike="noStrike" cap="none" normalizeH="0" baseline="0" dirty="0" smtClean="0">
              <a:ln>
                <a:noFill/>
              </a:ln>
              <a:solidFill>
                <a:schemeClr val="tx2"/>
              </a:solidFill>
              <a:effectLst/>
              <a:latin typeface="Arial"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2"/>
                </a:solidFill>
                <a:effectLst/>
                <a:latin typeface="Arial" pitchFamily="34" charset="0"/>
                <a:ea typeface="Calibri" pitchFamily="34" charset="0"/>
                <a:cs typeface="Calibri" pitchFamily="34" charset="0"/>
              </a:rPr>
              <a:t>	</a:t>
            </a:r>
            <a:endParaRPr kumimoji="0" lang="es-ES" sz="1800" b="0" i="0" u="none" strike="noStrike" cap="none" normalizeH="0" baseline="0" dirty="0" smtClean="0">
              <a:ln>
                <a:noFill/>
              </a:ln>
              <a:solidFill>
                <a:schemeClr val="tx2"/>
              </a:solidFill>
              <a:effectLst/>
              <a:latin typeface="Arial" pitchFamily="34" charset="0"/>
            </a:endParaRPr>
          </a:p>
        </p:txBody>
      </p:sp>
      <p:grpSp>
        <p:nvGrpSpPr>
          <p:cNvPr id="9" name="8 Grupo"/>
          <p:cNvGrpSpPr/>
          <p:nvPr/>
        </p:nvGrpSpPr>
        <p:grpSpPr>
          <a:xfrm>
            <a:off x="6516216" y="6237312"/>
            <a:ext cx="2481659" cy="620688"/>
            <a:chOff x="4788024" y="4509120"/>
            <a:chExt cx="2769691" cy="908720"/>
          </a:xfrm>
        </p:grpSpPr>
        <p:pic>
          <p:nvPicPr>
            <p:cNvPr id="10" name="9 Imagen"/>
            <p:cNvPicPr/>
            <p:nvPr/>
          </p:nvPicPr>
          <p:blipFill>
            <a:blip r:embed="rId5" cstate="print"/>
            <a:srcRect/>
            <a:stretch>
              <a:fillRect/>
            </a:stretch>
          </p:blipFill>
          <p:spPr bwMode="auto">
            <a:xfrm>
              <a:off x="4788024" y="4581128"/>
              <a:ext cx="792088" cy="764704"/>
            </a:xfrm>
            <a:prstGeom prst="rect">
              <a:avLst/>
            </a:prstGeom>
            <a:noFill/>
            <a:ln w="9525">
              <a:noFill/>
              <a:miter lim="800000"/>
              <a:headEnd/>
              <a:tailEnd/>
            </a:ln>
          </p:spPr>
        </p:pic>
        <p:pic>
          <p:nvPicPr>
            <p:cNvPr id="11" name="10 Imagen"/>
            <p:cNvPicPr/>
            <p:nvPr/>
          </p:nvPicPr>
          <p:blipFill>
            <a:blip r:embed="rId6" cstate="print"/>
            <a:srcRect/>
            <a:stretch>
              <a:fillRect/>
            </a:stretch>
          </p:blipFill>
          <p:spPr bwMode="auto">
            <a:xfrm>
              <a:off x="5652120" y="4509120"/>
              <a:ext cx="1187624" cy="908720"/>
            </a:xfrm>
            <a:prstGeom prst="rect">
              <a:avLst/>
            </a:prstGeom>
            <a:noFill/>
            <a:ln w="9525">
              <a:noFill/>
              <a:miter lim="800000"/>
              <a:headEnd/>
              <a:tailEnd/>
            </a:ln>
          </p:spPr>
        </p:pic>
        <p:pic>
          <p:nvPicPr>
            <p:cNvPr id="12" name="Picture 2"/>
            <p:cNvPicPr>
              <a:picLocks noChangeAspect="1" noChangeArrowheads="1"/>
            </p:cNvPicPr>
            <p:nvPr/>
          </p:nvPicPr>
          <p:blipFill>
            <a:blip r:embed="rId7" cstate="print"/>
            <a:srcRect/>
            <a:stretch>
              <a:fillRect/>
            </a:stretch>
          </p:blipFill>
          <p:spPr bwMode="auto">
            <a:xfrm>
              <a:off x="6876256" y="4653136"/>
              <a:ext cx="681459" cy="648072"/>
            </a:xfrm>
            <a:prstGeom prst="rect">
              <a:avLst/>
            </a:prstGeom>
            <a:noFill/>
            <a:ln w="9525">
              <a:noFill/>
              <a:miter lim="800000"/>
              <a:headEnd/>
              <a:tailEnd/>
            </a:ln>
          </p:spPr>
        </p:pic>
      </p:grpSp>
      <p:pic>
        <p:nvPicPr>
          <p:cNvPr id="13" name="Picture 5"/>
          <p:cNvPicPr>
            <a:picLocks noChangeAspect="1"/>
          </p:cNvPicPr>
          <p:nvPr/>
        </p:nvPicPr>
        <p:blipFill>
          <a:blip r:embed="rId8" cstate="print"/>
          <a:stretch>
            <a:fillRect/>
          </a:stretch>
        </p:blipFill>
        <p:spPr>
          <a:xfrm>
            <a:off x="1187624" y="2132856"/>
            <a:ext cx="1618361" cy="216589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0" name="Picture 20" descr="C:\Documents and Settings\Usuario\Configuración local\Archivos temporales de Internet\Content.IE5\5ARVEG0Q\MPj04384510000[1].jpg"/>
          <p:cNvPicPr>
            <a:picLocks noChangeAspect="1" noChangeArrowheads="1"/>
          </p:cNvPicPr>
          <p:nvPr/>
        </p:nvPicPr>
        <p:blipFill>
          <a:blip r:embed="rId2" cstate="print"/>
          <a:srcRect/>
          <a:stretch>
            <a:fillRect/>
          </a:stretch>
        </p:blipFill>
        <p:spPr bwMode="auto">
          <a:xfrm rot="215624">
            <a:off x="3848852" y="762167"/>
            <a:ext cx="4659915" cy="4643470"/>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1 Título"/>
          <p:cNvSpPr>
            <a:spLocks noGrp="1"/>
          </p:cNvSpPr>
          <p:nvPr>
            <p:ph type="title"/>
          </p:nvPr>
        </p:nvSpPr>
        <p:spPr>
          <a:xfrm>
            <a:off x="611560" y="548680"/>
            <a:ext cx="3429024" cy="1174452"/>
          </a:xfrm>
        </p:spPr>
        <p:txBody>
          <a:bodyPr/>
          <a:lstStyle/>
          <a:p>
            <a:pPr algn="ctr"/>
            <a:r>
              <a:rPr lang="es-MX" sz="2400" dirty="0" smtClean="0"/>
              <a:t/>
            </a:r>
            <a:br>
              <a:rPr lang="es-MX" sz="2400" dirty="0" smtClean="0"/>
            </a:br>
            <a:r>
              <a:rPr lang="es-MX" sz="2400" dirty="0"/>
              <a:t/>
            </a:r>
            <a:br>
              <a:rPr lang="es-MX" sz="2400" dirty="0"/>
            </a:br>
            <a:r>
              <a:rPr lang="es-MX" sz="1800" b="0" cap="all" dirty="0" smtClean="0">
                <a:solidFill>
                  <a:srgbClr val="FF9933"/>
                </a:solidFill>
                <a:latin typeface="Kristen ITC" pitchFamily="66" charset="0"/>
              </a:rPr>
              <a:t>Parte </a:t>
            </a:r>
            <a:r>
              <a:rPr lang="es-MX" sz="1800" b="0" cap="all" dirty="0" err="1" smtClean="0">
                <a:solidFill>
                  <a:srgbClr val="FF9933"/>
                </a:solidFill>
                <a:latin typeface="Kristen ITC" pitchFamily="66" charset="0"/>
              </a:rPr>
              <a:t>IIi</a:t>
            </a:r>
            <a:r>
              <a:rPr lang="es-MX" sz="1800" b="0" cap="all" dirty="0" smtClean="0">
                <a:solidFill>
                  <a:srgbClr val="FF9933"/>
                </a:solidFill>
                <a:latin typeface="Kristen ITC" pitchFamily="66" charset="0"/>
              </a:rPr>
              <a:t>:</a:t>
            </a:r>
            <a:r>
              <a:rPr lang="es-MX" sz="2800" cap="all" dirty="0" smtClean="0">
                <a:solidFill>
                  <a:srgbClr val="FF9933"/>
                </a:solidFill>
                <a:latin typeface="Kristen ITC" pitchFamily="66" charset="0"/>
              </a:rPr>
              <a:t/>
            </a:r>
            <a:br>
              <a:rPr lang="es-MX" sz="2800" cap="all" dirty="0" smtClean="0">
                <a:solidFill>
                  <a:srgbClr val="FF9933"/>
                </a:solidFill>
                <a:latin typeface="Kristen ITC" pitchFamily="66" charset="0"/>
              </a:rPr>
            </a:br>
            <a:r>
              <a:rPr lang="it-IT" cap="all" dirty="0" smtClean="0">
                <a:solidFill>
                  <a:srgbClr val="FF9933"/>
                </a:solidFill>
                <a:latin typeface="Kristen ITC" pitchFamily="66" charset="0"/>
              </a:rPr>
              <a:t>ANáLISIS DE TEST DE </a:t>
            </a:r>
            <a:br>
              <a:rPr lang="it-IT" cap="all" dirty="0" smtClean="0">
                <a:solidFill>
                  <a:srgbClr val="FF9933"/>
                </a:solidFill>
                <a:latin typeface="Kristen ITC" pitchFamily="66" charset="0"/>
              </a:rPr>
            </a:br>
            <a:r>
              <a:rPr lang="it-IT" cap="all" dirty="0" smtClean="0">
                <a:solidFill>
                  <a:srgbClr val="FF9933"/>
                </a:solidFill>
                <a:latin typeface="Kristen ITC" pitchFamily="66" charset="0"/>
              </a:rPr>
              <a:t>CREATIVIDAD</a:t>
            </a:r>
            <a:endParaRPr lang="es-ES" cap="all" dirty="0">
              <a:solidFill>
                <a:srgbClr val="FF9933"/>
              </a:solidFill>
              <a:latin typeface="Kristen ITC" pitchFamily="66" charset="0"/>
            </a:endParaRPr>
          </a:p>
        </p:txBody>
      </p:sp>
      <p:sp>
        <p:nvSpPr>
          <p:cNvPr id="32" name="31 Marcador de texto"/>
          <p:cNvSpPr>
            <a:spLocks noGrp="1"/>
          </p:cNvSpPr>
          <p:nvPr>
            <p:ph type="body" sz="half" idx="2"/>
          </p:nvPr>
        </p:nvSpPr>
        <p:spPr>
          <a:xfrm>
            <a:off x="755576" y="2564904"/>
            <a:ext cx="2857520" cy="3437004"/>
          </a:xfrm>
        </p:spPr>
        <p:txBody>
          <a:bodyPr/>
          <a:lstStyle/>
          <a:p>
            <a:pPr>
              <a:buFont typeface="Arial" pitchFamily="34" charset="0"/>
              <a:buChar char="•"/>
            </a:pPr>
            <a:r>
              <a:rPr lang="es-MX" b="1" dirty="0" smtClean="0">
                <a:latin typeface="Arial" pitchFamily="34" charset="0"/>
                <a:cs typeface="Arial" pitchFamily="34" charset="0"/>
              </a:rPr>
              <a:t> Algunos test creatividad ayudan a conocer el universo mental del alumno y su personalidad.</a:t>
            </a:r>
          </a:p>
          <a:p>
            <a:pPr>
              <a:buFont typeface="Arial" pitchFamily="34" charset="0"/>
              <a:buChar char="•"/>
            </a:pPr>
            <a:endParaRPr lang="es-MX" b="1" dirty="0" smtClean="0">
              <a:latin typeface="Arial" pitchFamily="34" charset="0"/>
              <a:cs typeface="Arial" pitchFamily="34" charset="0"/>
            </a:endParaRPr>
          </a:p>
          <a:p>
            <a:pPr>
              <a:buFont typeface="Arial" pitchFamily="34" charset="0"/>
              <a:buChar char="•"/>
            </a:pPr>
            <a:r>
              <a:rPr lang="es-MX" b="1" dirty="0" smtClean="0">
                <a:latin typeface="Arial" pitchFamily="34" charset="0"/>
                <a:cs typeface="Arial" pitchFamily="34" charset="0"/>
              </a:rPr>
              <a:t>Ayuda a afirmar la hipótesis que cada persona reacciona o piensa de manera diferente ante el mismo estímulo</a:t>
            </a:r>
          </a:p>
          <a:p>
            <a:pPr>
              <a:buFont typeface="Arial" pitchFamily="34" charset="0"/>
              <a:buChar char="•"/>
            </a:pPr>
            <a:endParaRPr lang="es-MX" b="1" dirty="0" smtClean="0">
              <a:latin typeface="Arial" pitchFamily="34" charset="0"/>
              <a:cs typeface="Arial" pitchFamily="34" charset="0"/>
            </a:endParaRPr>
          </a:p>
          <a:p>
            <a:pPr>
              <a:buFont typeface="Arial" pitchFamily="34" charset="0"/>
              <a:buChar char="•"/>
            </a:pPr>
            <a:r>
              <a:rPr lang="es-MX" b="1" dirty="0" smtClean="0">
                <a:latin typeface="Arial" pitchFamily="34" charset="0"/>
                <a:cs typeface="Arial" pitchFamily="34" charset="0"/>
              </a:rPr>
              <a:t>Da la oportunidad de crear una variedad de trabajos relacionados con cada estilo cognitivo sobre el mismo tema. </a:t>
            </a:r>
            <a:endParaRPr lang="es-ES"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411760" y="6245225"/>
            <a:ext cx="3608040"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sp>
        <p:nvSpPr>
          <p:cNvPr id="6" name="5 CuadroTexto"/>
          <p:cNvSpPr txBox="1"/>
          <p:nvPr/>
        </p:nvSpPr>
        <p:spPr>
          <a:xfrm>
            <a:off x="1115616" y="2060848"/>
            <a:ext cx="2232248" cy="338554"/>
          </a:xfrm>
          <a:prstGeom prst="rect">
            <a:avLst/>
          </a:prstGeom>
          <a:noFill/>
        </p:spPr>
        <p:txBody>
          <a:bodyPr wrap="square" rtlCol="0">
            <a:spAutoFit/>
          </a:bodyPr>
          <a:lstStyle/>
          <a:p>
            <a:pPr algn="ctr"/>
            <a:r>
              <a:rPr lang="es-MX" sz="1600" cap="all" dirty="0" smtClean="0">
                <a:solidFill>
                  <a:srgbClr val="FF9933"/>
                </a:solidFill>
                <a:latin typeface="Kristen ITC" pitchFamily="66" charset="0"/>
                <a:ea typeface="+mj-ea"/>
                <a:cs typeface="+mj-cs"/>
              </a:rPr>
              <a:t>Conclusión</a:t>
            </a:r>
            <a:endParaRPr lang="es-ES" sz="1600" cap="all" dirty="0" smtClean="0">
              <a:solidFill>
                <a:srgbClr val="FF9933"/>
              </a:solidFill>
              <a:latin typeface="Kristen ITC" pitchFamily="66" charset="0"/>
              <a:ea typeface="+mj-ea"/>
              <a:cs typeface="+mj-cs"/>
            </a:endParaRPr>
          </a:p>
        </p:txBody>
      </p:sp>
      <p:grpSp>
        <p:nvGrpSpPr>
          <p:cNvPr id="7" name="6 Grupo"/>
          <p:cNvGrpSpPr/>
          <p:nvPr/>
        </p:nvGrpSpPr>
        <p:grpSpPr>
          <a:xfrm>
            <a:off x="6516216" y="6237312"/>
            <a:ext cx="2481659" cy="620688"/>
            <a:chOff x="4788024" y="4509120"/>
            <a:chExt cx="2769691" cy="908720"/>
          </a:xfrm>
        </p:grpSpPr>
        <p:pic>
          <p:nvPicPr>
            <p:cNvPr id="8" name="7 Imagen"/>
            <p:cNvPicPr/>
            <p:nvPr/>
          </p:nvPicPr>
          <p:blipFill>
            <a:blip r:embed="rId3" cstate="print"/>
            <a:srcRect/>
            <a:stretch>
              <a:fillRect/>
            </a:stretch>
          </p:blipFill>
          <p:spPr bwMode="auto">
            <a:xfrm>
              <a:off x="4788024" y="4581128"/>
              <a:ext cx="792088" cy="764704"/>
            </a:xfrm>
            <a:prstGeom prst="rect">
              <a:avLst/>
            </a:prstGeom>
            <a:noFill/>
            <a:ln w="9525">
              <a:noFill/>
              <a:miter lim="800000"/>
              <a:headEnd/>
              <a:tailEnd/>
            </a:ln>
          </p:spPr>
        </p:pic>
        <p:pic>
          <p:nvPicPr>
            <p:cNvPr id="9" name="8 Imagen"/>
            <p:cNvPicPr/>
            <p:nvPr/>
          </p:nvPicPr>
          <p:blipFill>
            <a:blip r:embed="rId4" cstate="print"/>
            <a:srcRect/>
            <a:stretch>
              <a:fillRect/>
            </a:stretch>
          </p:blipFill>
          <p:spPr bwMode="auto">
            <a:xfrm>
              <a:off x="5652120" y="4509120"/>
              <a:ext cx="1187624" cy="908720"/>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6876256" y="4653136"/>
              <a:ext cx="681459" cy="6480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20688"/>
            <a:ext cx="7859216" cy="1008112"/>
          </a:xfrm>
        </p:spPr>
        <p:txBody>
          <a:bodyPr/>
          <a:lstStyle/>
          <a:p>
            <a:pPr algn="ctr"/>
            <a:r>
              <a:rPr lang="es-MX" sz="1800" b="0" cap="all" dirty="0" smtClean="0">
                <a:solidFill>
                  <a:srgbClr val="FF9933"/>
                </a:solidFill>
                <a:latin typeface="Kristen ITC" pitchFamily="66" charset="0"/>
              </a:rPr>
              <a:t>Parte IV:</a:t>
            </a:r>
            <a:r>
              <a:rPr lang="es-MX" sz="2800" cap="all" dirty="0" smtClean="0">
                <a:solidFill>
                  <a:srgbClr val="FF9933"/>
                </a:solidFill>
                <a:latin typeface="Kristen ITC" pitchFamily="66" charset="0"/>
              </a:rPr>
              <a:t/>
            </a:r>
            <a:br>
              <a:rPr lang="es-MX" sz="2800" cap="all" dirty="0" smtClean="0">
                <a:solidFill>
                  <a:srgbClr val="FF9933"/>
                </a:solidFill>
                <a:latin typeface="Kristen ITC" pitchFamily="66" charset="0"/>
              </a:rPr>
            </a:br>
            <a:r>
              <a:rPr lang="it-IT" sz="4000" cap="all" dirty="0" smtClean="0">
                <a:solidFill>
                  <a:srgbClr val="FF9933"/>
                </a:solidFill>
                <a:latin typeface="Kristen ITC" pitchFamily="66" charset="0"/>
              </a:rPr>
              <a:t>conclusión general</a:t>
            </a:r>
            <a:endParaRPr lang="it-IT" sz="4000" dirty="0"/>
          </a:p>
        </p:txBody>
      </p:sp>
      <p:sp>
        <p:nvSpPr>
          <p:cNvPr id="4" name="Segnaposto testo 3"/>
          <p:cNvSpPr>
            <a:spLocks noGrp="1"/>
          </p:cNvSpPr>
          <p:nvPr>
            <p:ph type="body" sz="half" idx="2"/>
          </p:nvPr>
        </p:nvSpPr>
        <p:spPr>
          <a:xfrm>
            <a:off x="827584" y="2132856"/>
            <a:ext cx="7488832" cy="3489251"/>
          </a:xfrm>
        </p:spPr>
        <p:txBody>
          <a:bodyPr/>
          <a:lstStyle/>
          <a:p>
            <a:pPr>
              <a:buFont typeface="Wingdings" pitchFamily="2" charset="2"/>
              <a:buChar char="v"/>
            </a:pPr>
            <a:r>
              <a:rPr lang="es-MX" dirty="0" smtClean="0"/>
              <a:t>Estos tipos de test son fundamentales para poder llegar a conocer el universo mental del niño, así tener la posibilidad de desarrollar y crear actividades las cuales estimulen de manera personalizada las habilidades del niño. </a:t>
            </a:r>
          </a:p>
          <a:p>
            <a:pPr>
              <a:buFont typeface="Wingdings" pitchFamily="2" charset="2"/>
              <a:buChar char="v"/>
            </a:pPr>
            <a:endParaRPr lang="es-ES" dirty="0" smtClean="0"/>
          </a:p>
          <a:p>
            <a:pPr>
              <a:buFont typeface="Wingdings" pitchFamily="2" charset="2"/>
              <a:buChar char="v"/>
            </a:pPr>
            <a:r>
              <a:rPr lang="es-MX" dirty="0" smtClean="0"/>
              <a:t>tolerancia creada ayudara en un futuro al ambiente laboral</a:t>
            </a:r>
          </a:p>
          <a:p>
            <a:pPr>
              <a:buFont typeface="Wingdings" pitchFamily="2" charset="2"/>
              <a:buChar char="v"/>
            </a:pPr>
            <a:endParaRPr lang="es-ES" dirty="0" smtClean="0"/>
          </a:p>
          <a:p>
            <a:pPr>
              <a:buFont typeface="Wingdings" pitchFamily="2" charset="2"/>
              <a:buChar char="v"/>
            </a:pPr>
            <a:r>
              <a:rPr lang="es-MX" dirty="0" smtClean="0"/>
              <a:t>Es fundamental llegar a tener un desarrollo integral en el niño y para esto se tienen que seguir desarrollando nuevos test que vayan a la par del cambio en el niño en general que va habiendo conforme pasa el tiempo ayudando a la docencia a dar una educación de calidad y adecuada . </a:t>
            </a:r>
          </a:p>
          <a:p>
            <a:pPr>
              <a:buFont typeface="Wingdings" pitchFamily="2" charset="2"/>
              <a:buChar char="v"/>
            </a:pPr>
            <a:endParaRPr lang="es-ES" dirty="0" smtClean="0"/>
          </a:p>
          <a:p>
            <a:pPr>
              <a:buFont typeface="Wingdings" pitchFamily="2" charset="2"/>
              <a:buChar char="v"/>
            </a:pPr>
            <a:r>
              <a:rPr lang="es-MX" dirty="0" smtClean="0"/>
              <a:t>El verdadero reto de la escuela no será impartir solamente el conocimiento puro sino contar con una educación personalizada que permita al niño alcanzar el potencial que tiene por desarrollar contando con valores fundamentales como tolerancia y respeto a la diversidad enfrentando los nuevos retos que pueda traer el futuro.</a:t>
            </a:r>
            <a:endParaRPr lang="es-ES" dirty="0" smtClean="0"/>
          </a:p>
          <a:p>
            <a:endParaRPr lang="it-IT" dirty="0"/>
          </a:p>
        </p:txBody>
      </p:sp>
      <p:sp>
        <p:nvSpPr>
          <p:cNvPr id="5" name="4 Marcador de pie de página"/>
          <p:cNvSpPr>
            <a:spLocks noGrp="1"/>
          </p:cNvSpPr>
          <p:nvPr>
            <p:ph type="ftr" sz="quarter" idx="11"/>
          </p:nvPr>
        </p:nvSpPr>
        <p:spPr>
          <a:xfrm>
            <a:off x="2555776" y="6245225"/>
            <a:ext cx="3464024"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grpSp>
        <p:nvGrpSpPr>
          <p:cNvPr id="6" name="5 Grupo"/>
          <p:cNvGrpSpPr/>
          <p:nvPr/>
        </p:nvGrpSpPr>
        <p:grpSpPr>
          <a:xfrm>
            <a:off x="6516216" y="6237312"/>
            <a:ext cx="2481659" cy="620688"/>
            <a:chOff x="4788024" y="4509120"/>
            <a:chExt cx="2769691" cy="908720"/>
          </a:xfrm>
        </p:grpSpPr>
        <p:pic>
          <p:nvPicPr>
            <p:cNvPr id="7" name="6 Imagen"/>
            <p:cNvPicPr/>
            <p:nvPr/>
          </p:nvPicPr>
          <p:blipFill>
            <a:blip r:embed="rId2" cstate="print"/>
            <a:srcRect/>
            <a:stretch>
              <a:fillRect/>
            </a:stretch>
          </p:blipFill>
          <p:spPr bwMode="auto">
            <a:xfrm>
              <a:off x="4788024" y="4581128"/>
              <a:ext cx="792088" cy="764704"/>
            </a:xfrm>
            <a:prstGeom prst="rect">
              <a:avLst/>
            </a:prstGeom>
            <a:noFill/>
            <a:ln w="9525">
              <a:noFill/>
              <a:miter lim="800000"/>
              <a:headEnd/>
              <a:tailEnd/>
            </a:ln>
          </p:spPr>
        </p:pic>
        <p:pic>
          <p:nvPicPr>
            <p:cNvPr id="8" name="7 Imagen"/>
            <p:cNvPicPr/>
            <p:nvPr/>
          </p:nvPicPr>
          <p:blipFill>
            <a:blip r:embed="rId3" cstate="print"/>
            <a:srcRect/>
            <a:stretch>
              <a:fillRect/>
            </a:stretch>
          </p:blipFill>
          <p:spPr bwMode="auto">
            <a:xfrm>
              <a:off x="5652120" y="4509120"/>
              <a:ext cx="1187624" cy="90872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6876256" y="4653136"/>
              <a:ext cx="681459" cy="6480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1043608" y="2492896"/>
            <a:ext cx="7072362" cy="3071834"/>
          </a:xfrm>
        </p:spPr>
        <p:txBody>
          <a:bodyPr/>
          <a:lstStyle/>
          <a:p>
            <a:r>
              <a:rPr lang="es-MX" dirty="0" smtClean="0">
                <a:solidFill>
                  <a:srgbClr val="FF9933"/>
                </a:solidFill>
                <a:latin typeface="Kristen ITC" pitchFamily="66" charset="0"/>
              </a:rPr>
              <a:t>“ Si escucho lo olvido, si veo recuerdo, si hago APRENDO ”      </a:t>
            </a:r>
            <a:r>
              <a:rPr lang="es-MX" dirty="0" smtClean="0"/>
              <a:t>              </a:t>
            </a:r>
          </a:p>
          <a:p>
            <a:pPr algn="r"/>
            <a:endParaRPr lang="es-MX" dirty="0" smtClean="0"/>
          </a:p>
          <a:p>
            <a:pPr algn="l"/>
            <a:r>
              <a:rPr lang="es-MX" dirty="0"/>
              <a:t>	</a:t>
            </a:r>
            <a:r>
              <a:rPr lang="es-MX" dirty="0" smtClean="0"/>
              <a:t>			</a:t>
            </a:r>
            <a:r>
              <a:rPr lang="es-MX" dirty="0" smtClean="0">
                <a:solidFill>
                  <a:srgbClr val="FF9933"/>
                </a:solidFill>
              </a:rPr>
              <a:t>Bruno </a:t>
            </a:r>
            <a:r>
              <a:rPr lang="es-MX" dirty="0" err="1" smtClean="0">
                <a:solidFill>
                  <a:srgbClr val="FF9933"/>
                </a:solidFill>
              </a:rPr>
              <a:t>Munari</a:t>
            </a:r>
            <a:endParaRPr lang="es-ES" dirty="0" smtClean="0">
              <a:solidFill>
                <a:srgbClr val="FF9933"/>
              </a:solidFill>
            </a:endParaRPr>
          </a:p>
          <a:p>
            <a:endParaRPr lang="es-ES" dirty="0"/>
          </a:p>
        </p:txBody>
      </p:sp>
      <p:sp>
        <p:nvSpPr>
          <p:cNvPr id="3" name="2 Marcador de pie de página"/>
          <p:cNvSpPr>
            <a:spLocks noGrp="1"/>
          </p:cNvSpPr>
          <p:nvPr>
            <p:ph type="ftr" sz="quarter" idx="3"/>
          </p:nvPr>
        </p:nvSpPr>
        <p:spPr>
          <a:xfrm>
            <a:off x="2411760" y="6245225"/>
            <a:ext cx="3608040"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grpSp>
        <p:nvGrpSpPr>
          <p:cNvPr id="4" name="3 Grupo"/>
          <p:cNvGrpSpPr/>
          <p:nvPr/>
        </p:nvGrpSpPr>
        <p:grpSpPr>
          <a:xfrm>
            <a:off x="6516216" y="6237312"/>
            <a:ext cx="2481659" cy="620688"/>
            <a:chOff x="4788024" y="4509120"/>
            <a:chExt cx="2769691" cy="908720"/>
          </a:xfrm>
        </p:grpSpPr>
        <p:pic>
          <p:nvPicPr>
            <p:cNvPr id="6" name="5 Imagen"/>
            <p:cNvPicPr/>
            <p:nvPr/>
          </p:nvPicPr>
          <p:blipFill>
            <a:blip r:embed="rId2" cstate="print"/>
            <a:srcRect/>
            <a:stretch>
              <a:fillRect/>
            </a:stretch>
          </p:blipFill>
          <p:spPr bwMode="auto">
            <a:xfrm>
              <a:off x="4788024" y="4581128"/>
              <a:ext cx="792088" cy="764704"/>
            </a:xfrm>
            <a:prstGeom prst="rect">
              <a:avLst/>
            </a:prstGeom>
            <a:noFill/>
            <a:ln w="9525">
              <a:noFill/>
              <a:miter lim="800000"/>
              <a:headEnd/>
              <a:tailEnd/>
            </a:ln>
          </p:spPr>
        </p:pic>
        <p:pic>
          <p:nvPicPr>
            <p:cNvPr id="7" name="6 Imagen"/>
            <p:cNvPicPr/>
            <p:nvPr/>
          </p:nvPicPr>
          <p:blipFill>
            <a:blip r:embed="rId3" cstate="print"/>
            <a:srcRect/>
            <a:stretch>
              <a:fillRect/>
            </a:stretch>
          </p:blipFill>
          <p:spPr bwMode="auto">
            <a:xfrm>
              <a:off x="5652120" y="4509120"/>
              <a:ext cx="1187624" cy="90872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6876256" y="4653136"/>
              <a:ext cx="681459" cy="6480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548680"/>
            <a:ext cx="3178696" cy="1143000"/>
          </a:xfrm>
        </p:spPr>
        <p:txBody>
          <a:bodyPr/>
          <a:lstStyle/>
          <a:p>
            <a:r>
              <a:rPr lang="es-MX" b="1" dirty="0" smtClean="0">
                <a:solidFill>
                  <a:srgbClr val="FF9933"/>
                </a:solidFill>
                <a:latin typeface="Kristen ITC" pitchFamily="66" charset="0"/>
              </a:rPr>
              <a:t>ÍNDICE</a:t>
            </a:r>
            <a:endParaRPr lang="es-ES" b="1" dirty="0" smtClean="0">
              <a:solidFill>
                <a:srgbClr val="FF9933"/>
              </a:solidFill>
              <a:latin typeface="Kristen ITC" pitchFamily="66" charset="0"/>
            </a:endParaRPr>
          </a:p>
        </p:txBody>
      </p:sp>
      <p:sp>
        <p:nvSpPr>
          <p:cNvPr id="3" name="2 Marcador de contenido"/>
          <p:cNvSpPr>
            <a:spLocks noGrp="1"/>
          </p:cNvSpPr>
          <p:nvPr>
            <p:ph idx="1"/>
          </p:nvPr>
        </p:nvSpPr>
        <p:spPr>
          <a:xfrm>
            <a:off x="755576" y="2132856"/>
            <a:ext cx="7848600" cy="3888432"/>
          </a:xfrm>
        </p:spPr>
        <p:txBody>
          <a:bodyPr/>
          <a:lstStyle/>
          <a:p>
            <a:r>
              <a:rPr lang="es-MX" sz="1400" b="1" dirty="0" smtClean="0"/>
              <a:t>PARTE I: </a:t>
            </a:r>
            <a:r>
              <a:rPr lang="es-MX" sz="1400" b="1" i="1" dirty="0" smtClean="0"/>
              <a:t>UNIVERSO MENTAL</a:t>
            </a:r>
          </a:p>
          <a:p>
            <a:pPr lvl="1"/>
            <a:r>
              <a:rPr lang="es-MX" sz="1400" dirty="0" smtClean="0"/>
              <a:t>Mapa Cognitivo</a:t>
            </a:r>
          </a:p>
          <a:p>
            <a:pPr lvl="1"/>
            <a:r>
              <a:rPr lang="es-MX" sz="1400" dirty="0" smtClean="0"/>
              <a:t>Mapa de Procesos Cognitivos</a:t>
            </a:r>
          </a:p>
          <a:p>
            <a:pPr lvl="1"/>
            <a:r>
              <a:rPr lang="es-MX" sz="1400" dirty="0" smtClean="0"/>
              <a:t>Estilos Cognitivos</a:t>
            </a:r>
          </a:p>
          <a:p>
            <a:r>
              <a:rPr lang="es-MX" sz="1400" b="1" dirty="0" smtClean="0"/>
              <a:t>PARTE II: </a:t>
            </a:r>
            <a:r>
              <a:rPr lang="es-MX" sz="1400" b="1" i="1" dirty="0" smtClean="0"/>
              <a:t>ANÁLISIS DE TEST SUCESIÈON LOGICA DE FIGURAS</a:t>
            </a:r>
          </a:p>
          <a:p>
            <a:pPr lvl="1"/>
            <a:r>
              <a:rPr lang="es-MX" sz="1400" dirty="0" smtClean="0"/>
              <a:t>Estilos Cognitivos de cada miembro</a:t>
            </a:r>
          </a:p>
          <a:p>
            <a:pPr lvl="1"/>
            <a:r>
              <a:rPr lang="es-MX" sz="1400" dirty="0" smtClean="0"/>
              <a:t>Conclusión </a:t>
            </a:r>
          </a:p>
          <a:p>
            <a:r>
              <a:rPr lang="es-MX" sz="1400" b="1" dirty="0" smtClean="0"/>
              <a:t>PARTE III: ANÁLISIS DE TEST DE</a:t>
            </a:r>
            <a:r>
              <a:rPr lang="es-MX" sz="1400" b="1" i="1" dirty="0" smtClean="0"/>
              <a:t>CREATIVIDAD</a:t>
            </a:r>
          </a:p>
          <a:p>
            <a:pPr lvl="1"/>
            <a:r>
              <a:rPr lang="es-MX" sz="1400" i="1" dirty="0" smtClean="0"/>
              <a:t>ZWT</a:t>
            </a:r>
          </a:p>
          <a:p>
            <a:pPr lvl="1"/>
            <a:r>
              <a:rPr lang="es-MX" sz="1400" i="1" dirty="0" smtClean="0"/>
              <a:t>Figuras Escondidas</a:t>
            </a:r>
          </a:p>
          <a:p>
            <a:pPr lvl="1"/>
            <a:r>
              <a:rPr lang="es-MX" sz="1400" i="1" dirty="0" smtClean="0"/>
              <a:t>Figuras Creativas</a:t>
            </a:r>
          </a:p>
          <a:p>
            <a:pPr lvl="1"/>
            <a:r>
              <a:rPr lang="es-MX" sz="1400" dirty="0" smtClean="0"/>
              <a:t>Conclusión</a:t>
            </a:r>
          </a:p>
          <a:p>
            <a:r>
              <a:rPr lang="es-ES" sz="1400" b="1" dirty="0" smtClean="0"/>
              <a:t>Parte IV: CONCLUSIÓN</a:t>
            </a:r>
            <a:endParaRPr lang="es-ES" sz="1400" b="1" dirty="0"/>
          </a:p>
        </p:txBody>
      </p:sp>
      <p:grpSp>
        <p:nvGrpSpPr>
          <p:cNvPr id="4" name="3 Grupo"/>
          <p:cNvGrpSpPr/>
          <p:nvPr/>
        </p:nvGrpSpPr>
        <p:grpSpPr>
          <a:xfrm>
            <a:off x="6516216" y="6237312"/>
            <a:ext cx="2481659" cy="620688"/>
            <a:chOff x="4788024" y="4509120"/>
            <a:chExt cx="2769691" cy="908720"/>
          </a:xfrm>
        </p:grpSpPr>
        <p:pic>
          <p:nvPicPr>
            <p:cNvPr id="5" name="4 Imagen"/>
            <p:cNvPicPr/>
            <p:nvPr/>
          </p:nvPicPr>
          <p:blipFill>
            <a:blip r:embed="rId3" cstate="print"/>
            <a:srcRect/>
            <a:stretch>
              <a:fillRect/>
            </a:stretch>
          </p:blipFill>
          <p:spPr bwMode="auto">
            <a:xfrm>
              <a:off x="4788024" y="4581128"/>
              <a:ext cx="792088" cy="764704"/>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5652120" y="4509120"/>
              <a:ext cx="1187624" cy="908720"/>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6876256" y="4653136"/>
              <a:ext cx="681459" cy="648072"/>
            </a:xfrm>
            <a:prstGeom prst="rect">
              <a:avLst/>
            </a:prstGeom>
            <a:noFill/>
            <a:ln w="9525">
              <a:noFill/>
              <a:miter lim="800000"/>
              <a:headEnd/>
              <a:tailEnd/>
            </a:ln>
          </p:spPr>
        </p:pic>
      </p:grpSp>
      <p:sp>
        <p:nvSpPr>
          <p:cNvPr id="8" name="7 Marcador de pie de página"/>
          <p:cNvSpPr>
            <a:spLocks noGrp="1"/>
          </p:cNvSpPr>
          <p:nvPr>
            <p:ph type="ftr" sz="quarter" idx="11"/>
          </p:nvPr>
        </p:nvSpPr>
        <p:spPr>
          <a:xfrm>
            <a:off x="395536" y="6245225"/>
            <a:ext cx="5624264" cy="476250"/>
          </a:xfrm>
        </p:spPr>
        <p:txBody>
          <a:bodyPr/>
          <a:lstStyle/>
          <a:p>
            <a:r>
              <a:rPr lang="en-US" dirty="0" smtClean="0"/>
              <a:t>Maestro: </a:t>
            </a:r>
            <a:r>
              <a:rPr lang="en-US" dirty="0" err="1" smtClean="0"/>
              <a:t>Fausto</a:t>
            </a:r>
            <a:r>
              <a:rPr lang="en-US" dirty="0" smtClean="0"/>
              <a:t> </a:t>
            </a:r>
            <a:r>
              <a:rPr lang="en-US" dirty="0" err="1" smtClean="0"/>
              <a:t>Presutti</a:t>
            </a:r>
            <a:endParaRPr lang="en-US" dirty="0" smtClean="0"/>
          </a:p>
          <a:p>
            <a:r>
              <a:rPr lang="en-US" b="1" dirty="0" smtClean="0"/>
              <a:t>Ma. Alicia Guerra Torres, Beatriz Elizondo González, Aurora </a:t>
            </a:r>
            <a:r>
              <a:rPr lang="en-US" b="1" dirty="0" err="1" smtClean="0"/>
              <a:t>Frías</a:t>
            </a:r>
            <a:r>
              <a:rPr lang="en-US" b="1" dirty="0" smtClean="0"/>
              <a:t>, </a:t>
            </a:r>
            <a:r>
              <a:rPr lang="en-US" b="1" dirty="0" err="1" smtClean="0"/>
              <a:t>Leobardo</a:t>
            </a:r>
            <a:r>
              <a:rPr lang="en-US" b="1" dirty="0" smtClean="0"/>
              <a:t> </a:t>
            </a:r>
            <a:r>
              <a:rPr lang="en-US" b="1" dirty="0" err="1" smtClean="0"/>
              <a:t>Treviño</a:t>
            </a:r>
            <a:r>
              <a:rPr lang="en-US" b="1" dirty="0" smtClean="0"/>
              <a:t> Gomez, Karla Carrillo </a:t>
            </a:r>
            <a:r>
              <a:rPr lang="en-US" b="1" dirty="0" err="1" smtClean="0"/>
              <a:t>Skok</a:t>
            </a:r>
            <a:endParaRPr lang="en-US" b="1"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04664"/>
            <a:ext cx="7772400" cy="1143008"/>
          </a:xfrm>
        </p:spPr>
        <p:txBody>
          <a:bodyPr/>
          <a:lstStyle/>
          <a:p>
            <a:pPr algn="ctr"/>
            <a:r>
              <a:rPr lang="es-MX" sz="1200" dirty="0" smtClean="0">
                <a:solidFill>
                  <a:srgbClr val="FF9933"/>
                </a:solidFill>
                <a:latin typeface="Kristen ITC" pitchFamily="66" charset="0"/>
              </a:rPr>
              <a:t>Parte  i</a:t>
            </a:r>
            <a:r>
              <a:rPr lang="es-MX" dirty="0" smtClean="0">
                <a:solidFill>
                  <a:srgbClr val="FF9933"/>
                </a:solidFill>
                <a:latin typeface="Kristen ITC" pitchFamily="66" charset="0"/>
              </a:rPr>
              <a:t> </a:t>
            </a:r>
            <a:br>
              <a:rPr lang="es-MX" dirty="0" smtClean="0">
                <a:solidFill>
                  <a:srgbClr val="FF9933"/>
                </a:solidFill>
                <a:latin typeface="Kristen ITC" pitchFamily="66" charset="0"/>
              </a:rPr>
            </a:br>
            <a:r>
              <a:rPr lang="es-MX" dirty="0" smtClean="0">
                <a:solidFill>
                  <a:srgbClr val="FF9933"/>
                </a:solidFill>
                <a:latin typeface="Kristen ITC" pitchFamily="66" charset="0"/>
              </a:rPr>
              <a:t>UNIVERSO MENTAL</a:t>
            </a:r>
            <a:br>
              <a:rPr lang="es-MX" dirty="0" smtClean="0">
                <a:solidFill>
                  <a:srgbClr val="FF9933"/>
                </a:solidFill>
                <a:latin typeface="Kristen ITC" pitchFamily="66" charset="0"/>
              </a:rPr>
            </a:br>
            <a:endParaRPr lang="es-ES" dirty="0">
              <a:solidFill>
                <a:srgbClr val="FF9933"/>
              </a:solidFill>
              <a:latin typeface="Kristen ITC" pitchFamily="66" charset="0"/>
            </a:endParaRPr>
          </a:p>
        </p:txBody>
      </p:sp>
      <p:pic>
        <p:nvPicPr>
          <p:cNvPr id="6" name="Picture 10" descr="cutecolorsspkid3a.gif"/>
          <p:cNvPicPr>
            <a:picLocks noChangeAspect="1" noChangeArrowheads="1"/>
          </p:cNvPicPr>
          <p:nvPr/>
        </p:nvPicPr>
        <p:blipFill>
          <a:blip r:embed="rId2" cstate="print"/>
          <a:srcRect/>
          <a:stretch>
            <a:fillRect/>
          </a:stretch>
        </p:blipFill>
        <p:spPr bwMode="auto">
          <a:xfrm>
            <a:off x="1928794" y="4572008"/>
            <a:ext cx="823913" cy="1295400"/>
          </a:xfrm>
          <a:prstGeom prst="rect">
            <a:avLst/>
          </a:prstGeom>
          <a:noFill/>
        </p:spPr>
      </p:pic>
      <p:pic>
        <p:nvPicPr>
          <p:cNvPr id="7" name="Picture 12" descr="cutecolorsspkid4a.gif"/>
          <p:cNvPicPr>
            <a:picLocks noChangeAspect="1" noChangeArrowheads="1"/>
          </p:cNvPicPr>
          <p:nvPr/>
        </p:nvPicPr>
        <p:blipFill>
          <a:blip r:embed="rId3" cstate="print"/>
          <a:srcRect/>
          <a:stretch>
            <a:fillRect/>
          </a:stretch>
        </p:blipFill>
        <p:spPr bwMode="auto">
          <a:xfrm>
            <a:off x="785786" y="4643446"/>
            <a:ext cx="1049338" cy="1223963"/>
          </a:xfrm>
          <a:prstGeom prst="rect">
            <a:avLst/>
          </a:prstGeom>
          <a:noFill/>
        </p:spPr>
      </p:pic>
      <p:pic>
        <p:nvPicPr>
          <p:cNvPr id="9" name="Picture 8" descr="cutecolorsspkid20c.gif"/>
          <p:cNvPicPr>
            <a:picLocks noChangeAspect="1" noChangeArrowheads="1"/>
          </p:cNvPicPr>
          <p:nvPr/>
        </p:nvPicPr>
        <p:blipFill>
          <a:blip r:embed="rId4" cstate="print"/>
          <a:srcRect/>
          <a:stretch>
            <a:fillRect/>
          </a:stretch>
        </p:blipFill>
        <p:spPr bwMode="auto">
          <a:xfrm>
            <a:off x="2714612" y="4572008"/>
            <a:ext cx="633413" cy="1295400"/>
          </a:xfrm>
          <a:prstGeom prst="rect">
            <a:avLst/>
          </a:prstGeom>
          <a:noFill/>
        </p:spPr>
      </p:pic>
      <p:pic>
        <p:nvPicPr>
          <p:cNvPr id="2051" name="Picture 3"/>
          <p:cNvPicPr>
            <a:picLocks noChangeAspect="1" noChangeArrowheads="1"/>
          </p:cNvPicPr>
          <p:nvPr/>
        </p:nvPicPr>
        <p:blipFill>
          <a:blip r:embed="rId5" cstate="print"/>
          <a:srcRect/>
          <a:stretch>
            <a:fillRect/>
          </a:stretch>
        </p:blipFill>
        <p:spPr bwMode="auto">
          <a:xfrm>
            <a:off x="3563888" y="1988840"/>
            <a:ext cx="4726661" cy="3744416"/>
          </a:xfrm>
          <a:prstGeom prst="rect">
            <a:avLst/>
          </a:prstGeom>
          <a:noFill/>
          <a:ln w="9525">
            <a:noFill/>
            <a:miter lim="800000"/>
            <a:headEnd/>
            <a:tailEnd/>
          </a:ln>
        </p:spPr>
      </p:pic>
      <p:sp>
        <p:nvSpPr>
          <p:cNvPr id="2061" name="Rectangle 13"/>
          <p:cNvSpPr>
            <a:spLocks noChangeArrowheads="1"/>
          </p:cNvSpPr>
          <p:nvPr/>
        </p:nvSpPr>
        <p:spPr bwMode="auto">
          <a:xfrm>
            <a:off x="457200" y="187896"/>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8" name="Rettangolo 7"/>
          <p:cNvSpPr/>
          <p:nvPr/>
        </p:nvSpPr>
        <p:spPr>
          <a:xfrm>
            <a:off x="785786" y="2643182"/>
            <a:ext cx="2571768" cy="954107"/>
          </a:xfrm>
          <a:prstGeom prst="rect">
            <a:avLst/>
          </a:prstGeom>
        </p:spPr>
        <p:txBody>
          <a:bodyPr wrap="square">
            <a:spAutoFit/>
          </a:bodyPr>
          <a:lstStyle/>
          <a:p>
            <a:pPr algn="ctr"/>
            <a:r>
              <a:rPr lang="es-MX" sz="2800" dirty="0" smtClean="0">
                <a:solidFill>
                  <a:srgbClr val="FF9933"/>
                </a:solidFill>
                <a:latin typeface="Kristen ITC" pitchFamily="66" charset="0"/>
              </a:rPr>
              <a:t>Marco </a:t>
            </a:r>
          </a:p>
          <a:p>
            <a:pPr algn="ctr"/>
            <a:r>
              <a:rPr lang="es-MX" sz="2800" dirty="0" smtClean="0">
                <a:solidFill>
                  <a:srgbClr val="FF9933"/>
                </a:solidFill>
                <a:latin typeface="Kristen ITC" pitchFamily="66" charset="0"/>
              </a:rPr>
              <a:t>Teórico </a:t>
            </a:r>
            <a:endParaRPr lang="it-IT" sz="2800" dirty="0"/>
          </a:p>
        </p:txBody>
      </p:sp>
      <p:sp>
        <p:nvSpPr>
          <p:cNvPr id="10" name="9 Marcador de pie de página"/>
          <p:cNvSpPr>
            <a:spLocks noGrp="1"/>
          </p:cNvSpPr>
          <p:nvPr>
            <p:ph type="ftr" sz="quarter" idx="11"/>
          </p:nvPr>
        </p:nvSpPr>
        <p:spPr>
          <a:xfrm>
            <a:off x="467544" y="6245225"/>
            <a:ext cx="5552256"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grpSp>
        <p:nvGrpSpPr>
          <p:cNvPr id="11" name="10 Grupo"/>
          <p:cNvGrpSpPr/>
          <p:nvPr/>
        </p:nvGrpSpPr>
        <p:grpSpPr>
          <a:xfrm>
            <a:off x="6516216" y="6237312"/>
            <a:ext cx="2481659" cy="620688"/>
            <a:chOff x="4788024" y="4509120"/>
            <a:chExt cx="2769691" cy="908720"/>
          </a:xfrm>
        </p:grpSpPr>
        <p:pic>
          <p:nvPicPr>
            <p:cNvPr id="12" name="11 Imagen"/>
            <p:cNvPicPr/>
            <p:nvPr/>
          </p:nvPicPr>
          <p:blipFill>
            <a:blip r:embed="rId6" cstate="print"/>
            <a:srcRect/>
            <a:stretch>
              <a:fillRect/>
            </a:stretch>
          </p:blipFill>
          <p:spPr bwMode="auto">
            <a:xfrm>
              <a:off x="4788024" y="4581128"/>
              <a:ext cx="792088" cy="764704"/>
            </a:xfrm>
            <a:prstGeom prst="rect">
              <a:avLst/>
            </a:prstGeom>
            <a:noFill/>
            <a:ln w="9525">
              <a:noFill/>
              <a:miter lim="800000"/>
              <a:headEnd/>
              <a:tailEnd/>
            </a:ln>
          </p:spPr>
        </p:pic>
        <p:pic>
          <p:nvPicPr>
            <p:cNvPr id="13" name="12 Imagen"/>
            <p:cNvPicPr/>
            <p:nvPr/>
          </p:nvPicPr>
          <p:blipFill>
            <a:blip r:embed="rId7" cstate="print"/>
            <a:srcRect/>
            <a:stretch>
              <a:fillRect/>
            </a:stretch>
          </p:blipFill>
          <p:spPr bwMode="auto">
            <a:xfrm>
              <a:off x="5652120" y="4509120"/>
              <a:ext cx="1187624" cy="908720"/>
            </a:xfrm>
            <a:prstGeom prst="rect">
              <a:avLst/>
            </a:prstGeom>
            <a:noFill/>
            <a:ln w="9525">
              <a:noFill/>
              <a:miter lim="800000"/>
              <a:headEnd/>
              <a:tailEnd/>
            </a:ln>
          </p:spPr>
        </p:pic>
        <p:pic>
          <p:nvPicPr>
            <p:cNvPr id="14" name="Picture 2"/>
            <p:cNvPicPr>
              <a:picLocks noChangeAspect="1" noChangeArrowheads="1"/>
            </p:cNvPicPr>
            <p:nvPr/>
          </p:nvPicPr>
          <p:blipFill>
            <a:blip r:embed="rId8" cstate="print"/>
            <a:srcRect/>
            <a:stretch>
              <a:fillRect/>
            </a:stretch>
          </p:blipFill>
          <p:spPr bwMode="auto">
            <a:xfrm>
              <a:off x="6876256" y="4653136"/>
              <a:ext cx="681459" cy="6480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555776" y="2852936"/>
            <a:ext cx="5786055" cy="2980695"/>
          </a:xfrm>
          <a:prstGeom prst="rect">
            <a:avLst/>
          </a:prstGeom>
          <a:noFill/>
          <a:ln w="9525">
            <a:noFill/>
            <a:miter lim="800000"/>
            <a:headEnd/>
            <a:tailEnd/>
          </a:ln>
        </p:spPr>
      </p:pic>
      <p:sp>
        <p:nvSpPr>
          <p:cNvPr id="3" name="2 Título"/>
          <p:cNvSpPr>
            <a:spLocks noGrp="1"/>
          </p:cNvSpPr>
          <p:nvPr>
            <p:ph type="title"/>
          </p:nvPr>
        </p:nvSpPr>
        <p:spPr>
          <a:xfrm>
            <a:off x="467544" y="764704"/>
            <a:ext cx="8229600" cy="1143000"/>
          </a:xfrm>
        </p:spPr>
        <p:txBody>
          <a:bodyPr/>
          <a:lstStyle/>
          <a:p>
            <a:r>
              <a:rPr lang="es-MX" sz="1200" dirty="0" smtClean="0">
                <a:solidFill>
                  <a:srgbClr val="FF9933"/>
                </a:solidFill>
                <a:latin typeface="Kristen ITC" pitchFamily="66" charset="0"/>
              </a:rPr>
              <a:t/>
            </a:r>
            <a:br>
              <a:rPr lang="es-MX" sz="1200" dirty="0" smtClean="0">
                <a:solidFill>
                  <a:srgbClr val="FF9933"/>
                </a:solidFill>
                <a:latin typeface="Kristen ITC" pitchFamily="66" charset="0"/>
              </a:rPr>
            </a:br>
            <a:r>
              <a:rPr lang="es-MX" sz="1200" dirty="0" smtClean="0">
                <a:solidFill>
                  <a:srgbClr val="FF9933"/>
                </a:solidFill>
                <a:latin typeface="Kristen ITC" pitchFamily="66" charset="0"/>
              </a:rPr>
              <a:t/>
            </a:r>
            <a:br>
              <a:rPr lang="es-MX" sz="1200" dirty="0" smtClean="0">
                <a:solidFill>
                  <a:srgbClr val="FF9933"/>
                </a:solidFill>
                <a:latin typeface="Kristen ITC" pitchFamily="66" charset="0"/>
              </a:rPr>
            </a:br>
            <a:r>
              <a:rPr lang="es-MX" sz="1200" dirty="0" smtClean="0">
                <a:solidFill>
                  <a:srgbClr val="FF9933"/>
                </a:solidFill>
                <a:latin typeface="Kristen ITC" pitchFamily="66" charset="0"/>
              </a:rPr>
              <a:t>Parte  I</a:t>
            </a:r>
            <a:r>
              <a:rPr lang="es-MX" dirty="0" smtClean="0">
                <a:solidFill>
                  <a:srgbClr val="FF9933"/>
                </a:solidFill>
                <a:latin typeface="Kristen ITC" pitchFamily="66" charset="0"/>
              </a:rPr>
              <a:t/>
            </a:r>
            <a:br>
              <a:rPr lang="es-MX" dirty="0" smtClean="0">
                <a:solidFill>
                  <a:srgbClr val="FF9933"/>
                </a:solidFill>
                <a:latin typeface="Kristen ITC" pitchFamily="66" charset="0"/>
              </a:rPr>
            </a:br>
            <a:r>
              <a:rPr lang="es-MX" dirty="0" smtClean="0">
                <a:solidFill>
                  <a:srgbClr val="FF9933"/>
                </a:solidFill>
                <a:latin typeface="Kristen ITC" pitchFamily="66" charset="0"/>
              </a:rPr>
              <a:t>UNIVERSO MENTAL</a:t>
            </a:r>
            <a:br>
              <a:rPr lang="es-MX" dirty="0" smtClean="0">
                <a:solidFill>
                  <a:srgbClr val="FF9933"/>
                </a:solidFill>
                <a:latin typeface="Kristen ITC" pitchFamily="66" charset="0"/>
              </a:rPr>
            </a:br>
            <a:endParaRPr lang="es-ES" dirty="0"/>
          </a:p>
        </p:txBody>
      </p:sp>
      <p:sp>
        <p:nvSpPr>
          <p:cNvPr id="4" name="3 Rectángulo"/>
          <p:cNvSpPr/>
          <p:nvPr/>
        </p:nvSpPr>
        <p:spPr>
          <a:xfrm>
            <a:off x="683568" y="2132856"/>
            <a:ext cx="3024336" cy="523220"/>
          </a:xfrm>
          <a:prstGeom prst="rect">
            <a:avLst/>
          </a:prstGeom>
        </p:spPr>
        <p:txBody>
          <a:bodyPr wrap="square">
            <a:spAutoFit/>
          </a:bodyPr>
          <a:lstStyle/>
          <a:p>
            <a:pPr algn="ctr"/>
            <a:r>
              <a:rPr lang="es-MX" sz="2800" dirty="0" smtClean="0">
                <a:solidFill>
                  <a:srgbClr val="FF9933"/>
                </a:solidFill>
                <a:latin typeface="Kristen ITC" pitchFamily="66" charset="0"/>
              </a:rPr>
              <a:t>Marco  Teórico</a:t>
            </a:r>
            <a:endParaRPr lang="es-ES" sz="2800" dirty="0"/>
          </a:p>
        </p:txBody>
      </p:sp>
      <p:sp>
        <p:nvSpPr>
          <p:cNvPr id="5" name="4 Marcador de pie de página"/>
          <p:cNvSpPr>
            <a:spLocks noGrp="1"/>
          </p:cNvSpPr>
          <p:nvPr>
            <p:ph type="ftr" sz="quarter" idx="11"/>
          </p:nvPr>
        </p:nvSpPr>
        <p:spPr>
          <a:xfrm>
            <a:off x="467544" y="6245225"/>
            <a:ext cx="5552256"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grpSp>
        <p:nvGrpSpPr>
          <p:cNvPr id="6" name="5 Grupo"/>
          <p:cNvGrpSpPr/>
          <p:nvPr/>
        </p:nvGrpSpPr>
        <p:grpSpPr>
          <a:xfrm>
            <a:off x="6516216" y="6237312"/>
            <a:ext cx="2481659" cy="620688"/>
            <a:chOff x="4788024" y="4509120"/>
            <a:chExt cx="2769691" cy="908720"/>
          </a:xfrm>
        </p:grpSpPr>
        <p:pic>
          <p:nvPicPr>
            <p:cNvPr id="7" name="6 Imagen"/>
            <p:cNvPicPr/>
            <p:nvPr/>
          </p:nvPicPr>
          <p:blipFill>
            <a:blip r:embed="rId3" cstate="print"/>
            <a:srcRect/>
            <a:stretch>
              <a:fillRect/>
            </a:stretch>
          </p:blipFill>
          <p:spPr bwMode="auto">
            <a:xfrm>
              <a:off x="4788024" y="4581128"/>
              <a:ext cx="792088" cy="764704"/>
            </a:xfrm>
            <a:prstGeom prst="rect">
              <a:avLst/>
            </a:prstGeom>
            <a:noFill/>
            <a:ln w="9525">
              <a:noFill/>
              <a:miter lim="800000"/>
              <a:headEnd/>
              <a:tailEnd/>
            </a:ln>
          </p:spPr>
        </p:pic>
        <p:pic>
          <p:nvPicPr>
            <p:cNvPr id="8" name="7 Imagen"/>
            <p:cNvPicPr/>
            <p:nvPr/>
          </p:nvPicPr>
          <p:blipFill>
            <a:blip r:embed="rId4" cstate="print"/>
            <a:srcRect/>
            <a:stretch>
              <a:fillRect/>
            </a:stretch>
          </p:blipFill>
          <p:spPr bwMode="auto">
            <a:xfrm>
              <a:off x="5652120" y="4509120"/>
              <a:ext cx="1187624" cy="90872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6876256" y="4653136"/>
              <a:ext cx="681459" cy="6480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411760" y="2852935"/>
          <a:ext cx="5904656" cy="2808312"/>
        </p:xfrm>
        <a:graphic>
          <a:graphicData uri="http://schemas.openxmlformats.org/drawingml/2006/table">
            <a:tbl>
              <a:tblPr/>
              <a:tblGrid>
                <a:gridCol w="1691703"/>
                <a:gridCol w="1770614"/>
                <a:gridCol w="2442339"/>
              </a:tblGrid>
              <a:tr h="432048">
                <a:tc>
                  <a:txBody>
                    <a:bodyPr/>
                    <a:lstStyle/>
                    <a:p>
                      <a:pPr algn="ctr">
                        <a:lnSpc>
                          <a:spcPct val="115000"/>
                        </a:lnSpc>
                        <a:spcAft>
                          <a:spcPts val="0"/>
                        </a:spcAft>
                      </a:pPr>
                      <a:r>
                        <a:rPr lang="es-MX" sz="1100" b="1" dirty="0">
                          <a:latin typeface="Calibri"/>
                          <a:ea typeface="Calibri"/>
                          <a:cs typeface="Times New Roman"/>
                        </a:rPr>
                        <a:t>ESTILOS </a:t>
                      </a:r>
                      <a:r>
                        <a:rPr lang="es-MX" sz="1100" b="1" dirty="0" smtClean="0">
                          <a:latin typeface="Calibri"/>
                          <a:ea typeface="Calibri"/>
                          <a:cs typeface="Times New Roman"/>
                        </a:rPr>
                        <a:t>COGNITIVOS</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MX" sz="1100" b="1" dirty="0">
                          <a:latin typeface="Calibri"/>
                          <a:ea typeface="Calibri"/>
                          <a:cs typeface="Times New Roman"/>
                        </a:rPr>
                        <a:t>MAPA</a:t>
                      </a:r>
                      <a:endParaRPr lang="es-ES" sz="1100" dirty="0">
                        <a:latin typeface="Calibri"/>
                        <a:ea typeface="Calibri"/>
                        <a:cs typeface="Times New Roman"/>
                      </a:endParaRPr>
                    </a:p>
                    <a:p>
                      <a:pPr algn="ctr">
                        <a:lnSpc>
                          <a:spcPct val="115000"/>
                        </a:lnSpc>
                        <a:spcAft>
                          <a:spcPts val="0"/>
                        </a:spcAft>
                      </a:pPr>
                      <a:r>
                        <a:rPr lang="es-MX" sz="1100" b="1" dirty="0">
                          <a:latin typeface="Calibri"/>
                          <a:ea typeface="Calibri"/>
                          <a:cs typeface="Times New Roman"/>
                        </a:rPr>
                        <a:t>COGNITIVO</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432048">
                <a:tc>
                  <a:txBody>
                    <a:bodyPr/>
                    <a:lstStyle/>
                    <a:p>
                      <a:pPr algn="ctr">
                        <a:lnSpc>
                          <a:spcPct val="115000"/>
                        </a:lnSpc>
                        <a:spcAft>
                          <a:spcPts val="0"/>
                        </a:spcAft>
                      </a:pP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100" b="1">
                          <a:latin typeface="Calibri"/>
                          <a:ea typeface="Calibri"/>
                          <a:cs typeface="Times New Roman"/>
                        </a:rPr>
                        <a:t>DIMENSIONES DE LA LÓGICA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100" b="1">
                          <a:latin typeface="Calibri"/>
                          <a:ea typeface="Calibri"/>
                          <a:cs typeface="Times New Roman"/>
                        </a:rPr>
                        <a:t>DIMENSIONES DE LA INTELIGENCIA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15000"/>
                        </a:lnSpc>
                        <a:spcAft>
                          <a:spcPts val="0"/>
                        </a:spcAft>
                      </a:pPr>
                      <a:r>
                        <a:rPr lang="es-MX" sz="1100">
                          <a:latin typeface="Calibri"/>
                          <a:ea typeface="Calibri"/>
                          <a:cs typeface="Times New Roman"/>
                        </a:rPr>
                        <a:t>ESTILO PRÁCTICO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100" dirty="0">
                          <a:latin typeface="Calibri"/>
                          <a:ea typeface="Calibri"/>
                          <a:cs typeface="Times New Roman"/>
                        </a:rPr>
                        <a:t>LÓGICA SENSOMOTORA</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100" dirty="0">
                          <a:latin typeface="Calibri"/>
                          <a:ea typeface="Calibri"/>
                          <a:cs typeface="Times New Roman"/>
                        </a:rPr>
                        <a:t>INTELIGENCIA EXPERIMENTAL/OPERACIONAL</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gn="ctr">
                        <a:lnSpc>
                          <a:spcPct val="115000"/>
                        </a:lnSpc>
                        <a:spcAft>
                          <a:spcPts val="0"/>
                        </a:spcAft>
                      </a:pPr>
                      <a:r>
                        <a:rPr lang="es-MX" sz="1100">
                          <a:latin typeface="Calibri"/>
                          <a:ea typeface="Calibri"/>
                          <a:cs typeface="Times New Roman"/>
                        </a:rPr>
                        <a:t>ESTILO RACIONAL</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MX" sz="1100" dirty="0" smtClean="0">
                        <a:latin typeface="Calibri"/>
                        <a:ea typeface="Calibri"/>
                        <a:cs typeface="Times New Roman"/>
                      </a:endParaRPr>
                    </a:p>
                    <a:p>
                      <a:pPr algn="ctr">
                        <a:lnSpc>
                          <a:spcPct val="115000"/>
                        </a:lnSpc>
                        <a:spcAft>
                          <a:spcPts val="0"/>
                        </a:spcAft>
                      </a:pPr>
                      <a:r>
                        <a:rPr lang="es-MX" sz="1100" dirty="0" smtClean="0">
                          <a:latin typeface="Calibri"/>
                          <a:ea typeface="Calibri"/>
                          <a:cs typeface="Times New Roman"/>
                        </a:rPr>
                        <a:t>LÓGICA </a:t>
                      </a:r>
                      <a:r>
                        <a:rPr lang="es-MX" sz="1100" dirty="0">
                          <a:latin typeface="Calibri"/>
                          <a:ea typeface="Calibri"/>
                          <a:cs typeface="Times New Roman"/>
                        </a:rPr>
                        <a:t>DE CONOCIMIENTO</a:t>
                      </a:r>
                      <a:endParaRPr lang="es-ES" sz="1100" dirty="0">
                        <a:latin typeface="Calibri"/>
                        <a:ea typeface="Calibri"/>
                        <a:cs typeface="Times New Roman"/>
                      </a:endParaRPr>
                    </a:p>
                    <a:p>
                      <a:pPr algn="ctr">
                        <a:lnSpc>
                          <a:spcPct val="115000"/>
                        </a:lnSpc>
                        <a:spcAft>
                          <a:spcPts val="0"/>
                        </a:spcAft>
                      </a:pPr>
                      <a:r>
                        <a:rPr lang="es-MX" sz="1100" dirty="0">
                          <a:latin typeface="Calibri"/>
                          <a:ea typeface="Calibri"/>
                          <a:cs typeface="Times New Roman"/>
                        </a:rPr>
                        <a:t>LÓGICA DE REFLEXIÓN</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100" dirty="0">
                          <a:latin typeface="Calibri"/>
                          <a:ea typeface="Calibri"/>
                          <a:cs typeface="Times New Roman"/>
                        </a:rPr>
                        <a:t>INTELIGENCIA ESTRUCTURAL/CONSTRUCTIVA</a:t>
                      </a:r>
                      <a:endParaRPr lang="es-ES" sz="1100" dirty="0">
                        <a:latin typeface="Calibri"/>
                        <a:ea typeface="Calibri"/>
                        <a:cs typeface="Times New Roman"/>
                      </a:endParaRPr>
                    </a:p>
                    <a:p>
                      <a:pPr algn="ctr">
                        <a:lnSpc>
                          <a:spcPct val="115000"/>
                        </a:lnSpc>
                        <a:spcAft>
                          <a:spcPts val="0"/>
                        </a:spcAft>
                      </a:pPr>
                      <a:r>
                        <a:rPr lang="es-MX" sz="1100" dirty="0">
                          <a:latin typeface="Calibri"/>
                          <a:ea typeface="Calibri"/>
                          <a:cs typeface="Times New Roman"/>
                        </a:rPr>
                        <a:t>INTELIGENCIA SIMBÓLICA/SISTÉMICA</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096">
                <a:tc>
                  <a:txBody>
                    <a:bodyPr/>
                    <a:lstStyle/>
                    <a:p>
                      <a:pPr algn="ctr">
                        <a:lnSpc>
                          <a:spcPct val="115000"/>
                        </a:lnSpc>
                        <a:spcAft>
                          <a:spcPts val="0"/>
                        </a:spcAft>
                      </a:pPr>
                      <a:r>
                        <a:rPr lang="es-MX" sz="1100" dirty="0">
                          <a:latin typeface="Calibri"/>
                          <a:ea typeface="Calibri"/>
                          <a:cs typeface="Times New Roman"/>
                        </a:rPr>
                        <a:t>ESTILO CREATIVO</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MX" sz="1100" dirty="0" smtClean="0">
                        <a:latin typeface="Calibri"/>
                        <a:ea typeface="Calibri"/>
                        <a:cs typeface="Times New Roman"/>
                      </a:endParaRPr>
                    </a:p>
                    <a:p>
                      <a:pPr algn="ctr">
                        <a:lnSpc>
                          <a:spcPct val="115000"/>
                        </a:lnSpc>
                        <a:spcAft>
                          <a:spcPts val="0"/>
                        </a:spcAft>
                      </a:pPr>
                      <a:r>
                        <a:rPr lang="es-MX" sz="1100" dirty="0" smtClean="0">
                          <a:latin typeface="Calibri"/>
                          <a:ea typeface="Calibri"/>
                          <a:cs typeface="Times New Roman"/>
                        </a:rPr>
                        <a:t>LÓGICA </a:t>
                      </a:r>
                      <a:r>
                        <a:rPr lang="es-MX" sz="1100" dirty="0">
                          <a:latin typeface="Calibri"/>
                          <a:ea typeface="Calibri"/>
                          <a:cs typeface="Times New Roman"/>
                        </a:rPr>
                        <a:t>EMOCIONAL</a:t>
                      </a:r>
                      <a:endParaRPr lang="es-ES" sz="1100" dirty="0">
                        <a:latin typeface="Calibri"/>
                        <a:ea typeface="Calibri"/>
                        <a:cs typeface="Times New Roman"/>
                      </a:endParaRPr>
                    </a:p>
                    <a:p>
                      <a:pPr algn="ctr">
                        <a:lnSpc>
                          <a:spcPct val="115000"/>
                        </a:lnSpc>
                        <a:spcAft>
                          <a:spcPts val="0"/>
                        </a:spcAft>
                      </a:pPr>
                      <a:r>
                        <a:rPr lang="es-MX" sz="1100" dirty="0">
                          <a:latin typeface="Calibri"/>
                          <a:ea typeface="Calibri"/>
                          <a:cs typeface="Times New Roman"/>
                        </a:rPr>
                        <a:t>LÓGICA DE IMAGINACIÓN </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100" dirty="0">
                          <a:latin typeface="Calibri"/>
                          <a:ea typeface="Calibri"/>
                          <a:cs typeface="Times New Roman"/>
                        </a:rPr>
                        <a:t>INTELIGENCIA FUNCIONAL/SITUACIONAL</a:t>
                      </a:r>
                      <a:endParaRPr lang="es-ES" sz="1100" dirty="0">
                        <a:latin typeface="Calibri"/>
                        <a:ea typeface="Calibri"/>
                        <a:cs typeface="Times New Roman"/>
                      </a:endParaRPr>
                    </a:p>
                    <a:p>
                      <a:pPr algn="ctr">
                        <a:lnSpc>
                          <a:spcPct val="115000"/>
                        </a:lnSpc>
                        <a:spcAft>
                          <a:spcPts val="0"/>
                        </a:spcAft>
                      </a:pPr>
                      <a:r>
                        <a:rPr lang="es-MX" sz="1100" dirty="0">
                          <a:latin typeface="Calibri"/>
                          <a:ea typeface="Calibri"/>
                          <a:cs typeface="Times New Roman"/>
                        </a:rPr>
                        <a:t>INTELIGENCIA HIPOTÉTICA/GENERATIVA</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649" name="Rectangle 1"/>
          <p:cNvSpPr>
            <a:spLocks noChangeArrowheads="1"/>
          </p:cNvSpPr>
          <p:nvPr/>
        </p:nvSpPr>
        <p:spPr bwMode="auto">
          <a:xfrm>
            <a:off x="1907704" y="2204864"/>
            <a:ext cx="6192688"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ESQUEMA SINÓPTICO</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RELACIONES ENTRE EL MAPA COGNITIVO Y LOS ESTILOS COGNITIVOS</a:t>
            </a:r>
            <a:endParaRPr kumimoji="0" lang="es-MX" sz="1800" b="0" i="0" u="none" strike="noStrike" cap="none" normalizeH="0" baseline="0" dirty="0" smtClean="0">
              <a:ln>
                <a:noFill/>
              </a:ln>
              <a:solidFill>
                <a:schemeClr val="tx1"/>
              </a:solidFill>
              <a:effectLst/>
              <a:latin typeface="Arial" pitchFamily="34" charset="0"/>
            </a:endParaRPr>
          </a:p>
        </p:txBody>
      </p:sp>
      <p:sp>
        <p:nvSpPr>
          <p:cNvPr id="5" name="4 Título"/>
          <p:cNvSpPr>
            <a:spLocks noGrp="1"/>
          </p:cNvSpPr>
          <p:nvPr>
            <p:ph type="title"/>
          </p:nvPr>
        </p:nvSpPr>
        <p:spPr/>
        <p:txBody>
          <a:bodyPr/>
          <a:lstStyle/>
          <a:p>
            <a:r>
              <a:rPr lang="es-MX" sz="1200" dirty="0" smtClean="0">
                <a:solidFill>
                  <a:srgbClr val="FF9933"/>
                </a:solidFill>
                <a:latin typeface="Kristen ITC" pitchFamily="66" charset="0"/>
              </a:rPr>
              <a:t>Parte  I</a:t>
            </a:r>
            <a:r>
              <a:rPr lang="es-MX" dirty="0" smtClean="0">
                <a:solidFill>
                  <a:srgbClr val="FF9933"/>
                </a:solidFill>
                <a:latin typeface="Kristen ITC" pitchFamily="66" charset="0"/>
              </a:rPr>
              <a:t/>
            </a:r>
            <a:br>
              <a:rPr lang="es-MX" dirty="0" smtClean="0">
                <a:solidFill>
                  <a:srgbClr val="FF9933"/>
                </a:solidFill>
                <a:latin typeface="Kristen ITC" pitchFamily="66" charset="0"/>
              </a:rPr>
            </a:br>
            <a:r>
              <a:rPr lang="es-MX" dirty="0" smtClean="0">
                <a:solidFill>
                  <a:srgbClr val="FF9933"/>
                </a:solidFill>
                <a:latin typeface="Kristen ITC" pitchFamily="66" charset="0"/>
              </a:rPr>
              <a:t>UNIVERSO MENTAL</a:t>
            </a:r>
            <a:endParaRPr lang="es-ES" dirty="0"/>
          </a:p>
        </p:txBody>
      </p:sp>
      <p:sp>
        <p:nvSpPr>
          <p:cNvPr id="6" name="5 Rectángulo"/>
          <p:cNvSpPr/>
          <p:nvPr/>
        </p:nvSpPr>
        <p:spPr>
          <a:xfrm>
            <a:off x="827584" y="2852936"/>
            <a:ext cx="1440160" cy="830997"/>
          </a:xfrm>
          <a:prstGeom prst="rect">
            <a:avLst/>
          </a:prstGeom>
        </p:spPr>
        <p:txBody>
          <a:bodyPr wrap="square">
            <a:spAutoFit/>
          </a:bodyPr>
          <a:lstStyle/>
          <a:p>
            <a:pPr algn="ctr"/>
            <a:r>
              <a:rPr lang="es-MX" sz="2400" dirty="0" smtClean="0">
                <a:solidFill>
                  <a:srgbClr val="FF9933"/>
                </a:solidFill>
                <a:latin typeface="Kristen ITC" pitchFamily="66" charset="0"/>
              </a:rPr>
              <a:t>Marco </a:t>
            </a:r>
          </a:p>
          <a:p>
            <a:pPr algn="ctr"/>
            <a:r>
              <a:rPr lang="es-MX" sz="2400" dirty="0" smtClean="0">
                <a:solidFill>
                  <a:srgbClr val="FF9933"/>
                </a:solidFill>
                <a:latin typeface="Kristen ITC" pitchFamily="66" charset="0"/>
              </a:rPr>
              <a:t>Teórico</a:t>
            </a:r>
            <a:endParaRPr lang="es-ES" sz="2400" dirty="0"/>
          </a:p>
        </p:txBody>
      </p:sp>
      <p:sp>
        <p:nvSpPr>
          <p:cNvPr id="7" name="6 Marcador de pie de página"/>
          <p:cNvSpPr>
            <a:spLocks noGrp="1"/>
          </p:cNvSpPr>
          <p:nvPr>
            <p:ph type="ftr" sz="quarter" idx="11"/>
          </p:nvPr>
        </p:nvSpPr>
        <p:spPr>
          <a:xfrm>
            <a:off x="395536" y="6245225"/>
            <a:ext cx="5624264"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grpSp>
        <p:nvGrpSpPr>
          <p:cNvPr id="8" name="7 Grupo"/>
          <p:cNvGrpSpPr/>
          <p:nvPr/>
        </p:nvGrpSpPr>
        <p:grpSpPr>
          <a:xfrm>
            <a:off x="6516216" y="6237312"/>
            <a:ext cx="2481659" cy="620688"/>
            <a:chOff x="4788024" y="4509120"/>
            <a:chExt cx="2769691" cy="908720"/>
          </a:xfrm>
        </p:grpSpPr>
        <p:pic>
          <p:nvPicPr>
            <p:cNvPr id="9" name="8 Imagen"/>
            <p:cNvPicPr/>
            <p:nvPr/>
          </p:nvPicPr>
          <p:blipFill>
            <a:blip r:embed="rId2" cstate="print"/>
            <a:srcRect/>
            <a:stretch>
              <a:fillRect/>
            </a:stretch>
          </p:blipFill>
          <p:spPr bwMode="auto">
            <a:xfrm>
              <a:off x="4788024" y="4581128"/>
              <a:ext cx="792088" cy="764704"/>
            </a:xfrm>
            <a:prstGeom prst="rect">
              <a:avLst/>
            </a:prstGeom>
            <a:noFill/>
            <a:ln w="9525">
              <a:noFill/>
              <a:miter lim="800000"/>
              <a:headEnd/>
              <a:tailEnd/>
            </a:ln>
          </p:spPr>
        </p:pic>
        <p:pic>
          <p:nvPicPr>
            <p:cNvPr id="10" name="9 Imagen"/>
            <p:cNvPicPr/>
            <p:nvPr/>
          </p:nvPicPr>
          <p:blipFill>
            <a:blip r:embed="rId3" cstate="print"/>
            <a:srcRect/>
            <a:stretch>
              <a:fillRect/>
            </a:stretch>
          </p:blipFill>
          <p:spPr bwMode="auto">
            <a:xfrm>
              <a:off x="5652120" y="4509120"/>
              <a:ext cx="1187624" cy="908720"/>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6876256" y="4653136"/>
              <a:ext cx="681459" cy="6480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492896"/>
            <a:ext cx="7772400" cy="1470025"/>
          </a:xfrm>
        </p:spPr>
        <p:txBody>
          <a:bodyPr/>
          <a:lstStyle/>
          <a:p>
            <a:r>
              <a:rPr lang="it-IT" sz="1600" b="1" cap="all" dirty="0" smtClean="0">
                <a:solidFill>
                  <a:srgbClr val="FF9933"/>
                </a:solidFill>
                <a:latin typeface="Kristen ITC" pitchFamily="66" charset="0"/>
              </a:rPr>
              <a:t>PARTE II: </a:t>
            </a:r>
            <a:br>
              <a:rPr lang="it-IT" sz="1600" b="1" cap="all" dirty="0" smtClean="0">
                <a:solidFill>
                  <a:srgbClr val="FF9933"/>
                </a:solidFill>
                <a:latin typeface="Kristen ITC" pitchFamily="66" charset="0"/>
              </a:rPr>
            </a:br>
            <a:r>
              <a:rPr lang="it-IT" sz="1600" b="1" cap="all" dirty="0" smtClean="0">
                <a:solidFill>
                  <a:srgbClr val="FF9933"/>
                </a:solidFill>
                <a:latin typeface="Kristen ITC" pitchFamily="66" charset="0"/>
              </a:rPr>
              <a:t/>
            </a:r>
            <a:br>
              <a:rPr lang="it-IT" sz="1600" b="1" cap="all" dirty="0" smtClean="0">
                <a:solidFill>
                  <a:srgbClr val="FF9933"/>
                </a:solidFill>
                <a:latin typeface="Kristen ITC" pitchFamily="66" charset="0"/>
              </a:rPr>
            </a:br>
            <a:r>
              <a:rPr lang="it-IT" b="1" cap="all" dirty="0" smtClean="0">
                <a:solidFill>
                  <a:srgbClr val="FF9933"/>
                </a:solidFill>
                <a:latin typeface="Kristen ITC" pitchFamily="66" charset="0"/>
              </a:rPr>
              <a:t>ANáLISIS DE TEST DE </a:t>
            </a:r>
            <a:br>
              <a:rPr lang="it-IT" b="1" cap="all" dirty="0" smtClean="0">
                <a:solidFill>
                  <a:srgbClr val="FF9933"/>
                </a:solidFill>
                <a:latin typeface="Kristen ITC" pitchFamily="66" charset="0"/>
              </a:rPr>
            </a:br>
            <a:r>
              <a:rPr lang="it-IT" b="1" cap="all" dirty="0" smtClean="0">
                <a:solidFill>
                  <a:srgbClr val="FF9933"/>
                </a:solidFill>
                <a:latin typeface="Kristen ITC" pitchFamily="66" charset="0"/>
              </a:rPr>
              <a:t>SUCESIóN LóGICA</a:t>
            </a:r>
            <a:endParaRPr lang="es-ES" dirty="0"/>
          </a:p>
        </p:txBody>
      </p:sp>
      <p:sp>
        <p:nvSpPr>
          <p:cNvPr id="4" name="3 Marcador de pie de página"/>
          <p:cNvSpPr>
            <a:spLocks noGrp="1"/>
          </p:cNvSpPr>
          <p:nvPr>
            <p:ph type="ftr" sz="quarter" idx="3"/>
          </p:nvPr>
        </p:nvSpPr>
        <p:spPr>
          <a:xfrm>
            <a:off x="2051720" y="6245225"/>
            <a:ext cx="3968080"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grpSp>
        <p:nvGrpSpPr>
          <p:cNvPr id="5" name="4 Grupo"/>
          <p:cNvGrpSpPr/>
          <p:nvPr/>
        </p:nvGrpSpPr>
        <p:grpSpPr>
          <a:xfrm>
            <a:off x="6516216" y="6237312"/>
            <a:ext cx="2481659" cy="620688"/>
            <a:chOff x="4788024" y="4509120"/>
            <a:chExt cx="2769691" cy="908720"/>
          </a:xfrm>
        </p:grpSpPr>
        <p:pic>
          <p:nvPicPr>
            <p:cNvPr id="6" name="5 Imagen"/>
            <p:cNvPicPr/>
            <p:nvPr/>
          </p:nvPicPr>
          <p:blipFill>
            <a:blip r:embed="rId2" cstate="print"/>
            <a:srcRect/>
            <a:stretch>
              <a:fillRect/>
            </a:stretch>
          </p:blipFill>
          <p:spPr bwMode="auto">
            <a:xfrm>
              <a:off x="4788024" y="4581128"/>
              <a:ext cx="792088" cy="764704"/>
            </a:xfrm>
            <a:prstGeom prst="rect">
              <a:avLst/>
            </a:prstGeom>
            <a:noFill/>
            <a:ln w="9525">
              <a:noFill/>
              <a:miter lim="800000"/>
              <a:headEnd/>
              <a:tailEnd/>
            </a:ln>
          </p:spPr>
        </p:pic>
        <p:pic>
          <p:nvPicPr>
            <p:cNvPr id="7" name="6 Imagen"/>
            <p:cNvPicPr/>
            <p:nvPr/>
          </p:nvPicPr>
          <p:blipFill>
            <a:blip r:embed="rId3" cstate="print"/>
            <a:srcRect/>
            <a:stretch>
              <a:fillRect/>
            </a:stretch>
          </p:blipFill>
          <p:spPr bwMode="auto">
            <a:xfrm>
              <a:off x="5652120" y="4509120"/>
              <a:ext cx="1187624" cy="90872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6876256" y="4653136"/>
              <a:ext cx="681459" cy="6480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620688"/>
            <a:ext cx="8229600" cy="1143000"/>
          </a:xfrm>
        </p:spPr>
        <p:txBody>
          <a:bodyPr/>
          <a:lstStyle/>
          <a:p>
            <a:r>
              <a:rPr lang="it-IT" sz="1200" b="1" cap="all" dirty="0" smtClean="0">
                <a:solidFill>
                  <a:srgbClr val="FF9933"/>
                </a:solidFill>
                <a:latin typeface="Kristen ITC" pitchFamily="66" charset="0"/>
              </a:rPr>
              <a:t>PARTE II: </a:t>
            </a:r>
            <a:br>
              <a:rPr lang="it-IT" sz="1200" b="1" cap="all" dirty="0" smtClean="0">
                <a:solidFill>
                  <a:srgbClr val="FF9933"/>
                </a:solidFill>
                <a:latin typeface="Kristen ITC" pitchFamily="66" charset="0"/>
              </a:rPr>
            </a:br>
            <a:r>
              <a:rPr lang="it-IT" sz="3200" b="1" cap="all" dirty="0" smtClean="0">
                <a:solidFill>
                  <a:srgbClr val="FF9933"/>
                </a:solidFill>
                <a:latin typeface="Kristen ITC" pitchFamily="66" charset="0"/>
              </a:rPr>
              <a:t>ANáLISIS DE TEST DE </a:t>
            </a:r>
            <a:br>
              <a:rPr lang="it-IT" sz="3200" b="1" cap="all" dirty="0" smtClean="0">
                <a:solidFill>
                  <a:srgbClr val="FF9933"/>
                </a:solidFill>
                <a:latin typeface="Kristen ITC" pitchFamily="66" charset="0"/>
              </a:rPr>
            </a:br>
            <a:r>
              <a:rPr lang="it-IT" sz="3200" b="1" cap="all" dirty="0" smtClean="0">
                <a:solidFill>
                  <a:srgbClr val="FF9933"/>
                </a:solidFill>
                <a:latin typeface="Kristen ITC" pitchFamily="66" charset="0"/>
              </a:rPr>
              <a:t>SUCESIóN LóGICA</a:t>
            </a:r>
            <a:endParaRPr lang="it-IT" sz="3200" b="1" cap="all" dirty="0">
              <a:solidFill>
                <a:srgbClr val="FF9933"/>
              </a:solidFill>
              <a:latin typeface="Kristen ITC" pitchFamily="66" charset="0"/>
            </a:endParaRPr>
          </a:p>
        </p:txBody>
      </p:sp>
      <p:sp>
        <p:nvSpPr>
          <p:cNvPr id="3" name="Segnaposto contenuto 2"/>
          <p:cNvSpPr>
            <a:spLocks noGrp="1"/>
          </p:cNvSpPr>
          <p:nvPr>
            <p:ph idx="1"/>
          </p:nvPr>
        </p:nvSpPr>
        <p:spPr>
          <a:xfrm>
            <a:off x="683568" y="2420888"/>
            <a:ext cx="7848600" cy="4144963"/>
          </a:xfrm>
        </p:spPr>
        <p:txBody>
          <a:bodyPr/>
          <a:lstStyle/>
          <a:p>
            <a:r>
              <a:rPr lang="it-IT" sz="2000" dirty="0" smtClean="0"/>
              <a:t>24 Reactivos</a:t>
            </a:r>
          </a:p>
          <a:p>
            <a:endParaRPr lang="it-IT" sz="2000" dirty="0" smtClean="0"/>
          </a:p>
          <a:p>
            <a:r>
              <a:rPr lang="it-IT" sz="2000" dirty="0" smtClean="0"/>
              <a:t>Conocer el Proceso de Lógica Personal</a:t>
            </a:r>
          </a:p>
          <a:p>
            <a:endParaRPr lang="it-IT" sz="2000" dirty="0" smtClean="0"/>
          </a:p>
          <a:p>
            <a:r>
              <a:rPr lang="it-IT" sz="2000" dirty="0" smtClean="0"/>
              <a:t>Encontrar la Secuencia Lógica de la figura que sigue.</a:t>
            </a:r>
            <a:endParaRPr lang="it-IT" sz="2000" dirty="0"/>
          </a:p>
        </p:txBody>
      </p:sp>
      <p:sp>
        <p:nvSpPr>
          <p:cNvPr id="4" name="3 Marcador de pie de página"/>
          <p:cNvSpPr>
            <a:spLocks noGrp="1"/>
          </p:cNvSpPr>
          <p:nvPr>
            <p:ph type="ftr" sz="quarter" idx="11"/>
          </p:nvPr>
        </p:nvSpPr>
        <p:spPr>
          <a:xfrm>
            <a:off x="1619672" y="6245225"/>
            <a:ext cx="4400128"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grpSp>
        <p:nvGrpSpPr>
          <p:cNvPr id="5" name="4 Grupo"/>
          <p:cNvGrpSpPr/>
          <p:nvPr/>
        </p:nvGrpSpPr>
        <p:grpSpPr>
          <a:xfrm>
            <a:off x="6516216" y="6237312"/>
            <a:ext cx="2481659" cy="620688"/>
            <a:chOff x="4788024" y="4509120"/>
            <a:chExt cx="2769691" cy="908720"/>
          </a:xfrm>
        </p:grpSpPr>
        <p:pic>
          <p:nvPicPr>
            <p:cNvPr id="6" name="5 Imagen"/>
            <p:cNvPicPr/>
            <p:nvPr/>
          </p:nvPicPr>
          <p:blipFill>
            <a:blip r:embed="rId2" cstate="print"/>
            <a:srcRect/>
            <a:stretch>
              <a:fillRect/>
            </a:stretch>
          </p:blipFill>
          <p:spPr bwMode="auto">
            <a:xfrm>
              <a:off x="4788024" y="4581128"/>
              <a:ext cx="792088" cy="764704"/>
            </a:xfrm>
            <a:prstGeom prst="rect">
              <a:avLst/>
            </a:prstGeom>
            <a:noFill/>
            <a:ln w="9525">
              <a:noFill/>
              <a:miter lim="800000"/>
              <a:headEnd/>
              <a:tailEnd/>
            </a:ln>
          </p:spPr>
        </p:pic>
        <p:pic>
          <p:nvPicPr>
            <p:cNvPr id="7" name="6 Imagen"/>
            <p:cNvPicPr/>
            <p:nvPr/>
          </p:nvPicPr>
          <p:blipFill>
            <a:blip r:embed="rId3" cstate="print"/>
            <a:srcRect/>
            <a:stretch>
              <a:fillRect/>
            </a:stretch>
          </p:blipFill>
          <p:spPr bwMode="auto">
            <a:xfrm>
              <a:off x="5652120" y="4509120"/>
              <a:ext cx="1187624" cy="90872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6876256" y="4653136"/>
              <a:ext cx="681459" cy="6480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1600" cap="all" dirty="0" smtClean="0">
                <a:solidFill>
                  <a:srgbClr val="FF9933"/>
                </a:solidFill>
                <a:latin typeface="Kristen ITC" pitchFamily="66" charset="0"/>
              </a:rPr>
              <a:t>PARTE II: </a:t>
            </a:r>
            <a:r>
              <a:rPr lang="it-IT" sz="1600" b="1" cap="all" dirty="0" smtClean="0">
                <a:solidFill>
                  <a:srgbClr val="FF9933"/>
                </a:solidFill>
                <a:latin typeface="Kristen ITC" pitchFamily="66" charset="0"/>
              </a:rPr>
              <a:t/>
            </a:r>
            <a:br>
              <a:rPr lang="it-IT" sz="1600" b="1" cap="all" dirty="0" smtClean="0">
                <a:solidFill>
                  <a:srgbClr val="FF9933"/>
                </a:solidFill>
                <a:latin typeface="Kristen ITC" pitchFamily="66" charset="0"/>
              </a:rPr>
            </a:br>
            <a:r>
              <a:rPr lang="it-IT" sz="2800" b="1" cap="all" dirty="0" smtClean="0">
                <a:solidFill>
                  <a:srgbClr val="FF9933"/>
                </a:solidFill>
                <a:latin typeface="Kristen ITC" pitchFamily="66" charset="0"/>
              </a:rPr>
              <a:t>ANáLISIS DE TEST DE </a:t>
            </a:r>
            <a:br>
              <a:rPr lang="it-IT" sz="2800" b="1" cap="all" dirty="0" smtClean="0">
                <a:solidFill>
                  <a:srgbClr val="FF9933"/>
                </a:solidFill>
                <a:latin typeface="Kristen ITC" pitchFamily="66" charset="0"/>
              </a:rPr>
            </a:br>
            <a:r>
              <a:rPr lang="it-IT" sz="2800" b="1" cap="all" dirty="0" smtClean="0">
                <a:solidFill>
                  <a:srgbClr val="FF9933"/>
                </a:solidFill>
                <a:latin typeface="Kristen ITC" pitchFamily="66" charset="0"/>
              </a:rPr>
              <a:t>SUCESIóN LóGICA</a:t>
            </a:r>
            <a:endParaRPr lang="it-IT" sz="28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419872" y="2060848"/>
            <a:ext cx="2682349" cy="3777283"/>
          </a:xfrm>
          <a:prstGeom prst="rect">
            <a:avLst/>
          </a:prstGeom>
          <a:noFill/>
          <a:ln w="9525">
            <a:noFill/>
            <a:miter lim="800000"/>
            <a:headEnd/>
            <a:tailEnd/>
          </a:ln>
        </p:spPr>
      </p:pic>
      <p:sp>
        <p:nvSpPr>
          <p:cNvPr id="6" name="5 CuadroTexto"/>
          <p:cNvSpPr txBox="1"/>
          <p:nvPr/>
        </p:nvSpPr>
        <p:spPr>
          <a:xfrm>
            <a:off x="611560" y="3284984"/>
            <a:ext cx="2160240" cy="523220"/>
          </a:xfrm>
          <a:prstGeom prst="rect">
            <a:avLst/>
          </a:prstGeom>
          <a:noFill/>
        </p:spPr>
        <p:txBody>
          <a:bodyPr wrap="square" rtlCol="0">
            <a:spAutoFit/>
          </a:bodyPr>
          <a:lstStyle/>
          <a:p>
            <a:pPr algn="ctr"/>
            <a:r>
              <a:rPr lang="es-MX" sz="2800" cap="all" dirty="0" smtClean="0">
                <a:solidFill>
                  <a:srgbClr val="FF9933"/>
                </a:solidFill>
                <a:latin typeface="Kristen ITC" pitchFamily="66" charset="0"/>
                <a:ea typeface="+mj-ea"/>
                <a:cs typeface="+mj-cs"/>
              </a:rPr>
              <a:t>TEST</a:t>
            </a:r>
            <a:endParaRPr lang="es-ES" sz="2800" cap="all" dirty="0" smtClean="0">
              <a:solidFill>
                <a:srgbClr val="FF9933"/>
              </a:solidFill>
              <a:latin typeface="Kristen ITC" pitchFamily="66" charset="0"/>
              <a:ea typeface="+mj-ea"/>
              <a:cs typeface="+mj-cs"/>
            </a:endParaRPr>
          </a:p>
        </p:txBody>
      </p:sp>
      <p:sp>
        <p:nvSpPr>
          <p:cNvPr id="7" name="6 Marcador de pie de página"/>
          <p:cNvSpPr>
            <a:spLocks noGrp="1"/>
          </p:cNvSpPr>
          <p:nvPr>
            <p:ph type="ftr" sz="quarter" idx="11"/>
          </p:nvPr>
        </p:nvSpPr>
        <p:spPr>
          <a:xfrm>
            <a:off x="1475656" y="6245225"/>
            <a:ext cx="4544144" cy="476250"/>
          </a:xfrm>
        </p:spPr>
        <p:txBody>
          <a:bodyPr/>
          <a:lstStyle/>
          <a:p>
            <a:r>
              <a:rPr lang="es-ES" dirty="0" smtClean="0"/>
              <a:t>Maestro: Fausto </a:t>
            </a:r>
            <a:r>
              <a:rPr lang="es-ES" dirty="0" err="1" smtClean="0"/>
              <a:t>Presutti</a:t>
            </a:r>
            <a:r>
              <a:rPr lang="es-ES" dirty="0" smtClean="0"/>
              <a:t> Ma. Alicia Guerra Torres, Beatriz Elizondo González, Aurora Frías, Leobardo Treviño </a:t>
            </a:r>
            <a:r>
              <a:rPr lang="es-ES" dirty="0" err="1" smtClean="0"/>
              <a:t>Gomez</a:t>
            </a:r>
            <a:r>
              <a:rPr lang="es-ES" dirty="0" smtClean="0"/>
              <a:t>, Karla Carrillo </a:t>
            </a:r>
            <a:r>
              <a:rPr lang="es-ES" dirty="0" err="1" smtClean="0"/>
              <a:t>Skok</a:t>
            </a:r>
            <a:r>
              <a:rPr lang="es-ES" dirty="0" smtClean="0"/>
              <a:t> </a:t>
            </a:r>
            <a:endParaRPr lang="en-US" dirty="0"/>
          </a:p>
        </p:txBody>
      </p:sp>
      <p:grpSp>
        <p:nvGrpSpPr>
          <p:cNvPr id="8" name="7 Grupo"/>
          <p:cNvGrpSpPr/>
          <p:nvPr/>
        </p:nvGrpSpPr>
        <p:grpSpPr>
          <a:xfrm>
            <a:off x="6516216" y="6237312"/>
            <a:ext cx="2481659" cy="620688"/>
            <a:chOff x="4788024" y="4509120"/>
            <a:chExt cx="2769691" cy="908720"/>
          </a:xfrm>
        </p:grpSpPr>
        <p:pic>
          <p:nvPicPr>
            <p:cNvPr id="9" name="8 Imagen"/>
            <p:cNvPicPr/>
            <p:nvPr/>
          </p:nvPicPr>
          <p:blipFill>
            <a:blip r:embed="rId3" cstate="print"/>
            <a:srcRect/>
            <a:stretch>
              <a:fillRect/>
            </a:stretch>
          </p:blipFill>
          <p:spPr bwMode="auto">
            <a:xfrm>
              <a:off x="4788024" y="4581128"/>
              <a:ext cx="792088" cy="764704"/>
            </a:xfrm>
            <a:prstGeom prst="rect">
              <a:avLst/>
            </a:prstGeom>
            <a:noFill/>
            <a:ln w="9525">
              <a:noFill/>
              <a:miter lim="800000"/>
              <a:headEnd/>
              <a:tailEnd/>
            </a:ln>
          </p:spPr>
        </p:pic>
        <p:pic>
          <p:nvPicPr>
            <p:cNvPr id="10" name="9 Imagen"/>
            <p:cNvPicPr/>
            <p:nvPr/>
          </p:nvPicPr>
          <p:blipFill>
            <a:blip r:embed="rId4" cstate="print"/>
            <a:srcRect/>
            <a:stretch>
              <a:fillRect/>
            </a:stretch>
          </p:blipFill>
          <p:spPr bwMode="auto">
            <a:xfrm>
              <a:off x="5652120" y="4509120"/>
              <a:ext cx="1187624" cy="90872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a:stretch>
              <a:fillRect/>
            </a:stretch>
          </p:blipFill>
          <p:spPr bwMode="auto">
            <a:xfrm>
              <a:off x="6876256" y="4653136"/>
              <a:ext cx="681459" cy="6480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10069046">
  <a:themeElements>
    <a:clrScheme name="Default Design 4">
      <a:dk1>
        <a:srgbClr val="000000"/>
      </a:dk1>
      <a:lt1>
        <a:srgbClr val="FFFFFF"/>
      </a:lt1>
      <a:dk2>
        <a:srgbClr val="5A867B"/>
      </a:dk2>
      <a:lt2>
        <a:srgbClr val="B7D760"/>
      </a:lt2>
      <a:accent1>
        <a:srgbClr val="F1F3CF"/>
      </a:accent1>
      <a:accent2>
        <a:srgbClr val="E9CC7A"/>
      </a:accent2>
      <a:accent3>
        <a:srgbClr val="FFFFFF"/>
      </a:accent3>
      <a:accent4>
        <a:srgbClr val="000000"/>
      </a:accent4>
      <a:accent5>
        <a:srgbClr val="F7F8E4"/>
      </a:accent5>
      <a:accent6>
        <a:srgbClr val="D3B96E"/>
      </a:accent6>
      <a:hlink>
        <a:srgbClr val="D1B4C8"/>
      </a:hlink>
      <a:folHlink>
        <a:srgbClr val="96C8D1"/>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5A867B"/>
        </a:dk2>
        <a:lt2>
          <a:srgbClr val="B7D760"/>
        </a:lt2>
        <a:accent1>
          <a:srgbClr val="F1F3CF"/>
        </a:accent1>
        <a:accent2>
          <a:srgbClr val="E9CC7A"/>
        </a:accent2>
        <a:accent3>
          <a:srgbClr val="FFFFFF"/>
        </a:accent3>
        <a:accent4>
          <a:srgbClr val="000000"/>
        </a:accent4>
        <a:accent5>
          <a:srgbClr val="F7F8E4"/>
        </a:accent5>
        <a:accent6>
          <a:srgbClr val="D3B96E"/>
        </a:accent6>
        <a:hlink>
          <a:srgbClr val="D1B4C8"/>
        </a:hlink>
        <a:folHlink>
          <a:srgbClr val="96C8D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10069046</Template>
  <TotalTime>1724</TotalTime>
  <Words>1679</Words>
  <Application>Microsoft Office PowerPoint</Application>
  <PresentationFormat>Presentazione su schermo (4:3)</PresentationFormat>
  <Paragraphs>173</Paragraphs>
  <Slides>27</Slides>
  <Notes>1</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10069046</vt:lpstr>
      <vt:lpstr>  LÓGICA EMOCIONAL, INTELIGENCIAS MÚLTIPLES Y ESTILOS COGNITIVOS EN EL DESARROLLO EDUCATIVO DE APRENDIZAJE</vt:lpstr>
      <vt:lpstr>Mapa Conceptual</vt:lpstr>
      <vt:lpstr>ÍNDICE</vt:lpstr>
      <vt:lpstr>Parte  i  UNIVERSO MENTAL </vt:lpstr>
      <vt:lpstr>  Parte  I UNIVERSO MENTAL </vt:lpstr>
      <vt:lpstr>Parte  I UNIVERSO MENTAL</vt:lpstr>
      <vt:lpstr>PARTE II:   ANáLISIS DE TEST DE  SUCESIóN LóGICA</vt:lpstr>
      <vt:lpstr>PARTE II:  ANáLISIS DE TEST DE  SUCESIóN LóGICA</vt:lpstr>
      <vt:lpstr>PARTE II:  ANáLISIS DE TEST DE  SUCESIóN LóGICA</vt:lpstr>
      <vt:lpstr>PARTE II:  ANáLISIS DE TEST DE  SUCESIóN LóGICA</vt:lpstr>
      <vt:lpstr>Diapositiva 11</vt:lpstr>
      <vt:lpstr>PARTE II:  ANáLISIS DE TEST DE  SUCESIóN LóGICA</vt:lpstr>
      <vt:lpstr>PARTE II:  ANáLISIS DE TEST DE  SUCESIóN LóGICA</vt:lpstr>
      <vt:lpstr>PARTE II:   ANáLISIS DE TEST DE  SUCESIóN LóGICA</vt:lpstr>
      <vt:lpstr>PARTE II:   ANáLISIS DE TEST DE  SUCESIóN LóGICA</vt:lpstr>
      <vt:lpstr>PARTE II:   ANáLISIS DE TEST DE  SUCESIóN LóGICA</vt:lpstr>
      <vt:lpstr>PARTE II:   ANáLISIS DE TEST DE  SUCESIóN LóGICA</vt:lpstr>
      <vt:lpstr>Parte II: ANáLISIS DE TEST DE  SUCESIóN LóGICA </vt:lpstr>
      <vt:lpstr>Parte III: ANáLISIS DE TEST DE  CREATIVIDAD</vt:lpstr>
      <vt:lpstr>Parte IIi: ANáLISIS DE TEST DE  CREATIVIDAD</vt:lpstr>
      <vt:lpstr>Parte IIi: ANáLISIS DE TEST DE  CREATIVIDAD</vt:lpstr>
      <vt:lpstr>Parte IIi: ANáLISIS DE TEST DE  CREATIVIDAD</vt:lpstr>
      <vt:lpstr>Parte IIi: ANáLISIS DE TEST DE  CREATIVIDAD</vt:lpstr>
      <vt:lpstr>Parte IIi: ANáLISIS DE TEST DE  CREATIVIDAD</vt:lpstr>
      <vt:lpstr>  Parte IIi: ANáLISIS DE TEST DE  CREATIVIDAD</vt:lpstr>
      <vt:lpstr>Parte IV: conclusión general</vt:lpstr>
      <vt:lpstr>Diapositiva 27</vt:lpstr>
    </vt:vector>
  </TitlesOfParts>
  <Manager/>
  <Company>Organizacion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Modalidad de Necesidades Educativas en Argentina</dc:title>
  <dc:subject/>
  <dc:creator>Usuario</dc:creator>
  <cp:keywords/>
  <dc:description/>
  <cp:lastModifiedBy>iyuyu</cp:lastModifiedBy>
  <cp:revision>159</cp:revision>
  <dcterms:created xsi:type="dcterms:W3CDTF">2010-02-10T06:31:06Z</dcterms:created>
  <dcterms:modified xsi:type="dcterms:W3CDTF">2010-08-03T05:11:11Z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TC100690463082</vt:lpwstr>
  </property>
</Properties>
</file>